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1"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Lst>
  <p:sldSz cy="5143500" cx="9144000"/>
  <p:notesSz cx="6858000" cy="9144000"/>
  <p:embeddedFontLst>
    <p:embeddedFont>
      <p:font typeface="Inter"/>
      <p:regular r:id="rId27"/>
      <p:bold r:id="rId28"/>
    </p:embeddedFont>
    <p:embeddedFont>
      <p:font typeface="Rubik ExtraBold"/>
      <p:bold r:id="rId29"/>
      <p:boldItalic r:id="rId3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font" Target="fonts/Inter-bold.fntdata"/><Relationship Id="rId27" Type="http://schemas.openxmlformats.org/officeDocument/2006/relationships/font" Target="fonts/Inter-regular.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RubikExtraBold-bold.fntdata"/><Relationship Id="rId7" Type="http://schemas.openxmlformats.org/officeDocument/2006/relationships/slide" Target="slides/slide3.xml"/><Relationship Id="rId8" Type="http://schemas.openxmlformats.org/officeDocument/2006/relationships/slide" Target="slides/slide4.xml"/><Relationship Id="rId30" Type="http://schemas.openxmlformats.org/officeDocument/2006/relationships/font" Target="fonts/RubikExtraBold-boldItalic.fntdata"/><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p: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4" name="Google Shape;41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g106bb4aa44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2" name="Google Shape;492;g106bb4aa44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g106bb4aa444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9" name="Google Shape;499;g106bb4aa444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 name="Shape 503"/>
        <p:cNvGrpSpPr/>
        <p:nvPr/>
      </p:nvGrpSpPr>
      <p:grpSpPr>
        <a:xfrm>
          <a:off x="0" y="0"/>
          <a:ext cx="0" cy="0"/>
          <a:chOff x="0" y="0"/>
          <a:chExt cx="0" cy="0"/>
        </a:xfrm>
      </p:grpSpPr>
      <p:sp>
        <p:nvSpPr>
          <p:cNvPr id="504" name="Google Shape;504;g106bb4aa444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5" name="Google Shape;505;g106bb4aa444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gcfd4da832d_3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1" name="Google Shape;511;gcfd4da832d_3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g106bb4aa444_0_4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8" name="Google Shape;518;g106bb4aa444_0_4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g106bb4aa444_0_4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4" name="Google Shape;524;g106bb4aa444_0_4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g106bb4aa444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0" name="Google Shape;530;g106bb4aa444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 name="Shape 534"/>
        <p:cNvGrpSpPr/>
        <p:nvPr/>
      </p:nvGrpSpPr>
      <p:grpSpPr>
        <a:xfrm>
          <a:off x="0" y="0"/>
          <a:ext cx="0" cy="0"/>
          <a:chOff x="0" y="0"/>
          <a:chExt cx="0" cy="0"/>
        </a:xfrm>
      </p:grpSpPr>
      <p:sp>
        <p:nvSpPr>
          <p:cNvPr id="535" name="Google Shape;535;gcfd4da832d_3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6" name="Google Shape;536;gcfd4da832d_3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 name="Shape 541"/>
        <p:cNvGrpSpPr/>
        <p:nvPr/>
      </p:nvGrpSpPr>
      <p:grpSpPr>
        <a:xfrm>
          <a:off x="0" y="0"/>
          <a:ext cx="0" cy="0"/>
          <a:chOff x="0" y="0"/>
          <a:chExt cx="0" cy="0"/>
        </a:xfrm>
      </p:grpSpPr>
      <p:sp>
        <p:nvSpPr>
          <p:cNvPr id="542" name="Google Shape;542;gcfd4da832d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3" name="Google Shape;543;gcfd4da832d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g106bb4aa444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9" name="Google Shape;549;g106bb4aa444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g106bb4aa444_0_4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9" name="Google Shape;429;g106bb4aa444_0_4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4" name="Shape 554"/>
        <p:cNvGrpSpPr/>
        <p:nvPr/>
      </p:nvGrpSpPr>
      <p:grpSpPr>
        <a:xfrm>
          <a:off x="0" y="0"/>
          <a:ext cx="0" cy="0"/>
          <a:chOff x="0" y="0"/>
          <a:chExt cx="0" cy="0"/>
        </a:xfrm>
      </p:grpSpPr>
      <p:sp>
        <p:nvSpPr>
          <p:cNvPr id="555" name="Google Shape;555;g106bb4aa444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6" name="Google Shape;556;g106bb4aa444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0" name="Shape 560"/>
        <p:cNvGrpSpPr/>
        <p:nvPr/>
      </p:nvGrpSpPr>
      <p:grpSpPr>
        <a:xfrm>
          <a:off x="0" y="0"/>
          <a:ext cx="0" cy="0"/>
          <a:chOff x="0" y="0"/>
          <a:chExt cx="0" cy="0"/>
        </a:xfrm>
      </p:grpSpPr>
      <p:sp>
        <p:nvSpPr>
          <p:cNvPr id="561" name="Google Shape;561;g106bb4aa444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2" name="Google Shape;562;g106bb4aa444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6" name="Shape 566"/>
        <p:cNvGrpSpPr/>
        <p:nvPr/>
      </p:nvGrpSpPr>
      <p:grpSpPr>
        <a:xfrm>
          <a:off x="0" y="0"/>
          <a:ext cx="0" cy="0"/>
          <a:chOff x="0" y="0"/>
          <a:chExt cx="0" cy="0"/>
        </a:xfrm>
      </p:grpSpPr>
      <p:sp>
        <p:nvSpPr>
          <p:cNvPr id="567" name="Google Shape;567;g106bb4aa444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8" name="Google Shape;568;g106bb4aa444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gbd4afe119d_0_48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7" name="Google Shape;437;gbd4afe119d_0_48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gbd4afe119d_0_208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4" name="Google Shape;444;gbd4afe119d_0_208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gba63fda848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0" name="Google Shape;450;gba63fda848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gcfd95ec5b8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6" name="Google Shape;456;gcfd95ec5b8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gcfd95ec5b8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2" name="Google Shape;462;gcfd95ec5b8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gcfd95ec5b8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8" name="Google Shape;468;gcfd95ec5b8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gcfd95ec5b8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5" name="Google Shape;475;gcfd95ec5b8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8" name="Shape 8"/>
        <p:cNvGrpSpPr/>
        <p:nvPr/>
      </p:nvGrpSpPr>
      <p:grpSpPr>
        <a:xfrm>
          <a:off x="0" y="0"/>
          <a:ext cx="0" cy="0"/>
          <a:chOff x="0" y="0"/>
          <a:chExt cx="0" cy="0"/>
        </a:xfrm>
      </p:grpSpPr>
      <p:grpSp>
        <p:nvGrpSpPr>
          <p:cNvPr id="9" name="Google Shape;9;p2"/>
          <p:cNvGrpSpPr/>
          <p:nvPr/>
        </p:nvGrpSpPr>
        <p:grpSpPr>
          <a:xfrm>
            <a:off x="825750" y="-53600"/>
            <a:ext cx="3366000" cy="750600"/>
            <a:chOff x="708950" y="-197625"/>
            <a:chExt cx="3366000" cy="750600"/>
          </a:xfrm>
        </p:grpSpPr>
        <p:grpSp>
          <p:nvGrpSpPr>
            <p:cNvPr id="10" name="Google Shape;10;p2"/>
            <p:cNvGrpSpPr/>
            <p:nvPr/>
          </p:nvGrpSpPr>
          <p:grpSpPr>
            <a:xfrm>
              <a:off x="708950" y="-197625"/>
              <a:ext cx="3366000" cy="750600"/>
              <a:chOff x="2532375" y="2321825"/>
              <a:chExt cx="3366000" cy="750600"/>
            </a:xfrm>
          </p:grpSpPr>
          <p:sp>
            <p:nvSpPr>
              <p:cNvPr id="11" name="Google Shape;11;p2"/>
              <p:cNvSpPr/>
              <p:nvPr/>
            </p:nvSpPr>
            <p:spPr>
              <a:xfrm>
                <a:off x="2532375" y="2321825"/>
                <a:ext cx="3366000" cy="750600"/>
              </a:xfrm>
              <a:prstGeom prst="roundRect">
                <a:avLst>
                  <a:gd fmla="val 5742" name="adj"/>
                </a:avLst>
              </a:prstGeom>
              <a:solidFill>
                <a:schemeClr val="lt1"/>
              </a:solidFill>
              <a:ln cap="flat" cmpd="sng" w="28575">
                <a:solidFill>
                  <a:schemeClr val="dk1"/>
                </a:solidFill>
                <a:prstDash val="solid"/>
                <a:round/>
                <a:headEnd len="sm" w="sm" type="none"/>
                <a:tailEnd len="sm" w="sm" type="none"/>
              </a:ln>
              <a:effectLst>
                <a:outerShdw rotWithShape="0" algn="bl" dir="3120000" dist="76200">
                  <a:schemeClr val="dk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5539200" y="2454650"/>
                <a:ext cx="260400" cy="260400"/>
              </a:xfrm>
              <a:prstGeom prst="mathMultiply">
                <a:avLst>
                  <a:gd fmla="val 23520" name="adj1"/>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 name="Google Shape;13;p2"/>
            <p:cNvSpPr txBox="1"/>
            <p:nvPr/>
          </p:nvSpPr>
          <p:spPr>
            <a:xfrm>
              <a:off x="868700" y="-97350"/>
              <a:ext cx="27612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500">
                  <a:solidFill>
                    <a:schemeClr val="dk1"/>
                  </a:solidFill>
                  <a:latin typeface="Rubik ExtraBold"/>
                  <a:ea typeface="Rubik ExtraBold"/>
                  <a:cs typeface="Rubik ExtraBold"/>
                  <a:sym typeface="Rubik ExtraBold"/>
                </a:rPr>
                <a:t>JULY 11, 2021 - 11H</a:t>
              </a:r>
              <a:endParaRPr sz="1500">
                <a:solidFill>
                  <a:schemeClr val="dk1"/>
                </a:solidFill>
                <a:latin typeface="Rubik ExtraBold"/>
                <a:ea typeface="Rubik ExtraBold"/>
                <a:cs typeface="Rubik ExtraBold"/>
                <a:sym typeface="Rubik ExtraBold"/>
              </a:endParaRPr>
            </a:p>
          </p:txBody>
        </p:sp>
        <p:sp>
          <p:nvSpPr>
            <p:cNvPr id="14" name="Google Shape;14;p2"/>
            <p:cNvSpPr txBox="1"/>
            <p:nvPr/>
          </p:nvSpPr>
          <p:spPr>
            <a:xfrm>
              <a:off x="868700" y="193500"/>
              <a:ext cx="2761200" cy="259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solidFill>
                    <a:schemeClr val="dk1"/>
                  </a:solidFill>
                  <a:latin typeface="Inter"/>
                  <a:ea typeface="Inter"/>
                  <a:cs typeface="Inter"/>
                  <a:sym typeface="Inter"/>
                </a:rPr>
                <a:t>Meeting with Company A</a:t>
              </a:r>
              <a:endParaRPr sz="1100">
                <a:solidFill>
                  <a:schemeClr val="dk1"/>
                </a:solidFill>
                <a:latin typeface="Inter"/>
                <a:ea typeface="Inter"/>
                <a:cs typeface="Inter"/>
                <a:sym typeface="Inter"/>
              </a:endParaRPr>
            </a:p>
          </p:txBody>
        </p:sp>
      </p:grpSp>
      <p:grpSp>
        <p:nvGrpSpPr>
          <p:cNvPr id="15" name="Google Shape;15;p2"/>
          <p:cNvGrpSpPr/>
          <p:nvPr/>
        </p:nvGrpSpPr>
        <p:grpSpPr>
          <a:xfrm>
            <a:off x="139575" y="383000"/>
            <a:ext cx="3366000" cy="750600"/>
            <a:chOff x="708950" y="-197625"/>
            <a:chExt cx="3366000" cy="750600"/>
          </a:xfrm>
        </p:grpSpPr>
        <p:grpSp>
          <p:nvGrpSpPr>
            <p:cNvPr id="16" name="Google Shape;16;p2"/>
            <p:cNvGrpSpPr/>
            <p:nvPr/>
          </p:nvGrpSpPr>
          <p:grpSpPr>
            <a:xfrm>
              <a:off x="708950" y="-197625"/>
              <a:ext cx="3366000" cy="750600"/>
              <a:chOff x="2532375" y="2321825"/>
              <a:chExt cx="3366000" cy="750600"/>
            </a:xfrm>
          </p:grpSpPr>
          <p:sp>
            <p:nvSpPr>
              <p:cNvPr id="17" name="Google Shape;17;p2"/>
              <p:cNvSpPr/>
              <p:nvPr/>
            </p:nvSpPr>
            <p:spPr>
              <a:xfrm>
                <a:off x="2532375" y="2321825"/>
                <a:ext cx="3366000" cy="750600"/>
              </a:xfrm>
              <a:prstGeom prst="roundRect">
                <a:avLst>
                  <a:gd fmla="val 5742" name="adj"/>
                </a:avLst>
              </a:prstGeom>
              <a:solidFill>
                <a:schemeClr val="lt1"/>
              </a:solidFill>
              <a:ln cap="flat" cmpd="sng" w="28575">
                <a:solidFill>
                  <a:schemeClr val="dk1"/>
                </a:solidFill>
                <a:prstDash val="solid"/>
                <a:round/>
                <a:headEnd len="sm" w="sm" type="none"/>
                <a:tailEnd len="sm" w="sm" type="none"/>
              </a:ln>
              <a:effectLst>
                <a:outerShdw rotWithShape="0" algn="bl" dir="3120000" dist="76200">
                  <a:schemeClr val="dk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p:nvPr/>
            </p:nvSpPr>
            <p:spPr>
              <a:xfrm>
                <a:off x="5539200" y="2454650"/>
                <a:ext cx="260400" cy="260400"/>
              </a:xfrm>
              <a:prstGeom prst="mathMultiply">
                <a:avLst>
                  <a:gd fmla="val 23520" name="adj1"/>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 name="Google Shape;19;p2"/>
            <p:cNvSpPr txBox="1"/>
            <p:nvPr/>
          </p:nvSpPr>
          <p:spPr>
            <a:xfrm>
              <a:off x="868700" y="-97350"/>
              <a:ext cx="27612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500">
                  <a:solidFill>
                    <a:schemeClr val="dk1"/>
                  </a:solidFill>
                  <a:latin typeface="Rubik ExtraBold"/>
                  <a:ea typeface="Rubik ExtraBold"/>
                  <a:cs typeface="Rubik ExtraBold"/>
                  <a:sym typeface="Rubik ExtraBold"/>
                </a:rPr>
                <a:t>AUGUST 8, 2021 - 16H</a:t>
              </a:r>
              <a:endParaRPr sz="1500">
                <a:solidFill>
                  <a:schemeClr val="dk1"/>
                </a:solidFill>
                <a:latin typeface="Rubik ExtraBold"/>
                <a:ea typeface="Rubik ExtraBold"/>
                <a:cs typeface="Rubik ExtraBold"/>
                <a:sym typeface="Rubik ExtraBold"/>
              </a:endParaRPr>
            </a:p>
          </p:txBody>
        </p:sp>
        <p:sp>
          <p:nvSpPr>
            <p:cNvPr id="20" name="Google Shape;20;p2"/>
            <p:cNvSpPr txBox="1"/>
            <p:nvPr/>
          </p:nvSpPr>
          <p:spPr>
            <a:xfrm>
              <a:off x="868700" y="193500"/>
              <a:ext cx="2761200" cy="259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solidFill>
                    <a:schemeClr val="dk1"/>
                  </a:solidFill>
                  <a:latin typeface="Inter"/>
                  <a:ea typeface="Inter"/>
                  <a:cs typeface="Inter"/>
                  <a:sym typeface="Inter"/>
                </a:rPr>
                <a:t>Meeting with Company A</a:t>
              </a:r>
              <a:endParaRPr sz="1100">
                <a:solidFill>
                  <a:schemeClr val="dk1"/>
                </a:solidFill>
                <a:latin typeface="Inter"/>
                <a:ea typeface="Inter"/>
                <a:cs typeface="Inter"/>
                <a:sym typeface="Inter"/>
              </a:endParaRPr>
            </a:p>
          </p:txBody>
        </p:sp>
      </p:grpSp>
      <p:grpSp>
        <p:nvGrpSpPr>
          <p:cNvPr id="21" name="Google Shape;21;p2"/>
          <p:cNvGrpSpPr/>
          <p:nvPr/>
        </p:nvGrpSpPr>
        <p:grpSpPr>
          <a:xfrm>
            <a:off x="6268775" y="3438050"/>
            <a:ext cx="3366000" cy="750600"/>
            <a:chOff x="708950" y="-197625"/>
            <a:chExt cx="3366000" cy="750600"/>
          </a:xfrm>
        </p:grpSpPr>
        <p:grpSp>
          <p:nvGrpSpPr>
            <p:cNvPr id="22" name="Google Shape;22;p2"/>
            <p:cNvGrpSpPr/>
            <p:nvPr/>
          </p:nvGrpSpPr>
          <p:grpSpPr>
            <a:xfrm>
              <a:off x="708950" y="-197625"/>
              <a:ext cx="3366000" cy="750600"/>
              <a:chOff x="2532375" y="2321825"/>
              <a:chExt cx="3366000" cy="750600"/>
            </a:xfrm>
          </p:grpSpPr>
          <p:sp>
            <p:nvSpPr>
              <p:cNvPr id="23" name="Google Shape;23;p2"/>
              <p:cNvSpPr/>
              <p:nvPr/>
            </p:nvSpPr>
            <p:spPr>
              <a:xfrm>
                <a:off x="2532375" y="2321825"/>
                <a:ext cx="3366000" cy="750600"/>
              </a:xfrm>
              <a:prstGeom prst="roundRect">
                <a:avLst>
                  <a:gd fmla="val 5742" name="adj"/>
                </a:avLst>
              </a:prstGeom>
              <a:solidFill>
                <a:schemeClr val="lt1"/>
              </a:solidFill>
              <a:ln cap="flat" cmpd="sng" w="28575">
                <a:solidFill>
                  <a:schemeClr val="dk1"/>
                </a:solidFill>
                <a:prstDash val="solid"/>
                <a:round/>
                <a:headEnd len="sm" w="sm" type="none"/>
                <a:tailEnd len="sm" w="sm" type="none"/>
              </a:ln>
              <a:effectLst>
                <a:outerShdw rotWithShape="0" algn="bl" dir="3120000" dist="76200">
                  <a:srgbClr val="2D2E27"/>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5539200" y="2454650"/>
                <a:ext cx="260400" cy="260400"/>
              </a:xfrm>
              <a:prstGeom prst="mathMultiply">
                <a:avLst>
                  <a:gd fmla="val 23520" name="adj1"/>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 name="Google Shape;25;p2"/>
            <p:cNvSpPr txBox="1"/>
            <p:nvPr/>
          </p:nvSpPr>
          <p:spPr>
            <a:xfrm>
              <a:off x="868700" y="-97350"/>
              <a:ext cx="27612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500">
                  <a:solidFill>
                    <a:schemeClr val="dk1"/>
                  </a:solidFill>
                  <a:latin typeface="Rubik ExtraBold"/>
                  <a:ea typeface="Rubik ExtraBold"/>
                  <a:cs typeface="Rubik ExtraBold"/>
                  <a:sym typeface="Rubik ExtraBold"/>
                </a:rPr>
                <a:t>JUNE 15, 2021 - 18H</a:t>
              </a:r>
              <a:endParaRPr sz="1500">
                <a:solidFill>
                  <a:schemeClr val="dk1"/>
                </a:solidFill>
                <a:latin typeface="Rubik ExtraBold"/>
                <a:ea typeface="Rubik ExtraBold"/>
                <a:cs typeface="Rubik ExtraBold"/>
                <a:sym typeface="Rubik ExtraBold"/>
              </a:endParaRPr>
            </a:p>
          </p:txBody>
        </p:sp>
        <p:sp>
          <p:nvSpPr>
            <p:cNvPr id="26" name="Google Shape;26;p2"/>
            <p:cNvSpPr txBox="1"/>
            <p:nvPr/>
          </p:nvSpPr>
          <p:spPr>
            <a:xfrm>
              <a:off x="868700" y="193500"/>
              <a:ext cx="2761200" cy="259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solidFill>
                    <a:schemeClr val="dk1"/>
                  </a:solidFill>
                  <a:latin typeface="Inter"/>
                  <a:ea typeface="Inter"/>
                  <a:cs typeface="Inter"/>
                  <a:sym typeface="Inter"/>
                </a:rPr>
                <a:t>Meeting with Company A</a:t>
              </a:r>
              <a:endParaRPr sz="1100">
                <a:solidFill>
                  <a:schemeClr val="dk1"/>
                </a:solidFill>
                <a:latin typeface="Inter"/>
                <a:ea typeface="Inter"/>
                <a:cs typeface="Inter"/>
                <a:sym typeface="Inter"/>
              </a:endParaRPr>
            </a:p>
          </p:txBody>
        </p:sp>
      </p:grpSp>
      <p:grpSp>
        <p:nvGrpSpPr>
          <p:cNvPr id="27" name="Google Shape;27;p2"/>
          <p:cNvGrpSpPr/>
          <p:nvPr/>
        </p:nvGrpSpPr>
        <p:grpSpPr>
          <a:xfrm>
            <a:off x="5582600" y="3874650"/>
            <a:ext cx="3366000" cy="750600"/>
            <a:chOff x="708950" y="-197625"/>
            <a:chExt cx="3366000" cy="750600"/>
          </a:xfrm>
        </p:grpSpPr>
        <p:grpSp>
          <p:nvGrpSpPr>
            <p:cNvPr id="28" name="Google Shape;28;p2"/>
            <p:cNvGrpSpPr/>
            <p:nvPr/>
          </p:nvGrpSpPr>
          <p:grpSpPr>
            <a:xfrm>
              <a:off x="708950" y="-197625"/>
              <a:ext cx="3366000" cy="750600"/>
              <a:chOff x="2532375" y="2321825"/>
              <a:chExt cx="3366000" cy="750600"/>
            </a:xfrm>
          </p:grpSpPr>
          <p:sp>
            <p:nvSpPr>
              <p:cNvPr id="29" name="Google Shape;29;p2"/>
              <p:cNvSpPr/>
              <p:nvPr/>
            </p:nvSpPr>
            <p:spPr>
              <a:xfrm>
                <a:off x="2532375" y="2321825"/>
                <a:ext cx="3366000" cy="750600"/>
              </a:xfrm>
              <a:prstGeom prst="roundRect">
                <a:avLst>
                  <a:gd fmla="val 5742" name="adj"/>
                </a:avLst>
              </a:prstGeom>
              <a:solidFill>
                <a:schemeClr val="lt1"/>
              </a:solidFill>
              <a:ln cap="flat" cmpd="sng" w="28575">
                <a:solidFill>
                  <a:schemeClr val="dk1"/>
                </a:solidFill>
                <a:prstDash val="solid"/>
                <a:round/>
                <a:headEnd len="sm" w="sm" type="none"/>
                <a:tailEnd len="sm" w="sm" type="none"/>
              </a:ln>
              <a:effectLst>
                <a:outerShdw rotWithShape="0" algn="bl" dir="3120000" dist="76200">
                  <a:schemeClr val="dk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2"/>
              <p:cNvSpPr/>
              <p:nvPr/>
            </p:nvSpPr>
            <p:spPr>
              <a:xfrm>
                <a:off x="5539200" y="2454650"/>
                <a:ext cx="260400" cy="260400"/>
              </a:xfrm>
              <a:prstGeom prst="mathMultiply">
                <a:avLst>
                  <a:gd fmla="val 23520" name="adj1"/>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 name="Google Shape;31;p2"/>
            <p:cNvSpPr txBox="1"/>
            <p:nvPr/>
          </p:nvSpPr>
          <p:spPr>
            <a:xfrm>
              <a:off x="868700" y="-97350"/>
              <a:ext cx="27612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500">
                  <a:solidFill>
                    <a:schemeClr val="dk1"/>
                  </a:solidFill>
                  <a:latin typeface="Rubik ExtraBold"/>
                  <a:ea typeface="Rubik ExtraBold"/>
                  <a:cs typeface="Rubik ExtraBold"/>
                  <a:sym typeface="Rubik ExtraBold"/>
                </a:rPr>
                <a:t>JUNE 15, 2021 - 15H</a:t>
              </a:r>
              <a:endParaRPr sz="1500">
                <a:solidFill>
                  <a:schemeClr val="dk1"/>
                </a:solidFill>
                <a:latin typeface="Rubik ExtraBold"/>
                <a:ea typeface="Rubik ExtraBold"/>
                <a:cs typeface="Rubik ExtraBold"/>
                <a:sym typeface="Rubik ExtraBold"/>
              </a:endParaRPr>
            </a:p>
          </p:txBody>
        </p:sp>
        <p:sp>
          <p:nvSpPr>
            <p:cNvPr id="32" name="Google Shape;32;p2"/>
            <p:cNvSpPr txBox="1"/>
            <p:nvPr/>
          </p:nvSpPr>
          <p:spPr>
            <a:xfrm>
              <a:off x="868700" y="193500"/>
              <a:ext cx="2761200" cy="259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solidFill>
                    <a:schemeClr val="dk1"/>
                  </a:solidFill>
                  <a:latin typeface="Inter"/>
                  <a:ea typeface="Inter"/>
                  <a:cs typeface="Inter"/>
                  <a:sym typeface="Inter"/>
                </a:rPr>
                <a:t>Meeting with Company A</a:t>
              </a:r>
              <a:endParaRPr sz="1100">
                <a:solidFill>
                  <a:schemeClr val="dk1"/>
                </a:solidFill>
                <a:latin typeface="Inter"/>
                <a:ea typeface="Inter"/>
                <a:cs typeface="Inter"/>
                <a:sym typeface="Inter"/>
              </a:endParaRPr>
            </a:p>
          </p:txBody>
        </p:sp>
      </p:grpSp>
      <p:grpSp>
        <p:nvGrpSpPr>
          <p:cNvPr id="33" name="Google Shape;33;p2"/>
          <p:cNvGrpSpPr/>
          <p:nvPr/>
        </p:nvGrpSpPr>
        <p:grpSpPr>
          <a:xfrm>
            <a:off x="4896425" y="4311250"/>
            <a:ext cx="3366000" cy="750600"/>
            <a:chOff x="708950" y="-197625"/>
            <a:chExt cx="3366000" cy="750600"/>
          </a:xfrm>
        </p:grpSpPr>
        <p:grpSp>
          <p:nvGrpSpPr>
            <p:cNvPr id="34" name="Google Shape;34;p2"/>
            <p:cNvGrpSpPr/>
            <p:nvPr/>
          </p:nvGrpSpPr>
          <p:grpSpPr>
            <a:xfrm>
              <a:off x="708950" y="-197625"/>
              <a:ext cx="3366000" cy="750600"/>
              <a:chOff x="2532375" y="2321825"/>
              <a:chExt cx="3366000" cy="750600"/>
            </a:xfrm>
          </p:grpSpPr>
          <p:sp>
            <p:nvSpPr>
              <p:cNvPr id="35" name="Google Shape;35;p2"/>
              <p:cNvSpPr/>
              <p:nvPr/>
            </p:nvSpPr>
            <p:spPr>
              <a:xfrm>
                <a:off x="2532375" y="2321825"/>
                <a:ext cx="3366000" cy="750600"/>
              </a:xfrm>
              <a:prstGeom prst="roundRect">
                <a:avLst>
                  <a:gd fmla="val 5742" name="adj"/>
                </a:avLst>
              </a:prstGeom>
              <a:solidFill>
                <a:schemeClr val="lt1"/>
              </a:solidFill>
              <a:ln cap="flat" cmpd="sng" w="28575">
                <a:solidFill>
                  <a:schemeClr val="dk1"/>
                </a:solidFill>
                <a:prstDash val="solid"/>
                <a:round/>
                <a:headEnd len="sm" w="sm" type="none"/>
                <a:tailEnd len="sm" w="sm" type="none"/>
              </a:ln>
              <a:effectLst>
                <a:outerShdw rotWithShape="0" algn="bl" dir="3120000" dist="76200">
                  <a:schemeClr val="dk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2"/>
              <p:cNvSpPr/>
              <p:nvPr/>
            </p:nvSpPr>
            <p:spPr>
              <a:xfrm>
                <a:off x="5539200" y="2454650"/>
                <a:ext cx="260400" cy="260400"/>
              </a:xfrm>
              <a:prstGeom prst="mathMultiply">
                <a:avLst>
                  <a:gd fmla="val 23520" name="adj1"/>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 name="Google Shape;37;p2"/>
            <p:cNvSpPr txBox="1"/>
            <p:nvPr/>
          </p:nvSpPr>
          <p:spPr>
            <a:xfrm>
              <a:off x="868700" y="-97350"/>
              <a:ext cx="27612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500">
                  <a:solidFill>
                    <a:schemeClr val="dk1"/>
                  </a:solidFill>
                  <a:latin typeface="Rubik ExtraBold"/>
                  <a:ea typeface="Rubik ExtraBold"/>
                  <a:cs typeface="Rubik ExtraBold"/>
                  <a:sym typeface="Rubik ExtraBold"/>
                </a:rPr>
                <a:t>JUNE 15, 2021 - 15H</a:t>
              </a:r>
              <a:endParaRPr sz="1500">
                <a:solidFill>
                  <a:schemeClr val="dk1"/>
                </a:solidFill>
                <a:latin typeface="Rubik ExtraBold"/>
                <a:ea typeface="Rubik ExtraBold"/>
                <a:cs typeface="Rubik ExtraBold"/>
                <a:sym typeface="Rubik ExtraBold"/>
              </a:endParaRPr>
            </a:p>
          </p:txBody>
        </p:sp>
        <p:sp>
          <p:nvSpPr>
            <p:cNvPr id="38" name="Google Shape;38;p2"/>
            <p:cNvSpPr txBox="1"/>
            <p:nvPr/>
          </p:nvSpPr>
          <p:spPr>
            <a:xfrm>
              <a:off x="868700" y="193500"/>
              <a:ext cx="2761200" cy="259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solidFill>
                    <a:schemeClr val="dk1"/>
                  </a:solidFill>
                  <a:latin typeface="Inter"/>
                  <a:ea typeface="Inter"/>
                  <a:cs typeface="Inter"/>
                  <a:sym typeface="Inter"/>
                </a:rPr>
                <a:t>Meeting with Company A</a:t>
              </a:r>
              <a:endParaRPr sz="1100">
                <a:solidFill>
                  <a:schemeClr val="dk1"/>
                </a:solidFill>
                <a:latin typeface="Inter"/>
                <a:ea typeface="Inter"/>
                <a:cs typeface="Inter"/>
                <a:sym typeface="Inter"/>
              </a:endParaRPr>
            </a:p>
          </p:txBody>
        </p:sp>
      </p:grpSp>
      <p:grpSp>
        <p:nvGrpSpPr>
          <p:cNvPr id="39" name="Google Shape;39;p2"/>
          <p:cNvGrpSpPr/>
          <p:nvPr/>
        </p:nvGrpSpPr>
        <p:grpSpPr>
          <a:xfrm>
            <a:off x="1511925" y="-490200"/>
            <a:ext cx="3366000" cy="750600"/>
            <a:chOff x="708950" y="-197625"/>
            <a:chExt cx="3366000" cy="750600"/>
          </a:xfrm>
        </p:grpSpPr>
        <p:grpSp>
          <p:nvGrpSpPr>
            <p:cNvPr id="40" name="Google Shape;40;p2"/>
            <p:cNvGrpSpPr/>
            <p:nvPr/>
          </p:nvGrpSpPr>
          <p:grpSpPr>
            <a:xfrm>
              <a:off x="708950" y="-197625"/>
              <a:ext cx="3366000" cy="750600"/>
              <a:chOff x="2532375" y="2321825"/>
              <a:chExt cx="3366000" cy="750600"/>
            </a:xfrm>
          </p:grpSpPr>
          <p:sp>
            <p:nvSpPr>
              <p:cNvPr id="41" name="Google Shape;41;p2"/>
              <p:cNvSpPr/>
              <p:nvPr/>
            </p:nvSpPr>
            <p:spPr>
              <a:xfrm>
                <a:off x="2532375" y="2321825"/>
                <a:ext cx="3366000" cy="750600"/>
              </a:xfrm>
              <a:prstGeom prst="roundRect">
                <a:avLst>
                  <a:gd fmla="val 5742" name="adj"/>
                </a:avLst>
              </a:prstGeom>
              <a:solidFill>
                <a:schemeClr val="lt1"/>
              </a:solidFill>
              <a:ln cap="flat" cmpd="sng" w="28575">
                <a:solidFill>
                  <a:schemeClr val="dk1"/>
                </a:solidFill>
                <a:prstDash val="solid"/>
                <a:round/>
                <a:headEnd len="sm" w="sm" type="none"/>
                <a:tailEnd len="sm" w="sm" type="none"/>
              </a:ln>
              <a:effectLst>
                <a:outerShdw rotWithShape="0" algn="bl" dir="3120000" dist="76200">
                  <a:schemeClr val="dk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5539200" y="2454650"/>
                <a:ext cx="260400" cy="260400"/>
              </a:xfrm>
              <a:prstGeom prst="mathMultiply">
                <a:avLst>
                  <a:gd fmla="val 23520" name="adj1"/>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 name="Google Shape;43;p2"/>
            <p:cNvSpPr txBox="1"/>
            <p:nvPr/>
          </p:nvSpPr>
          <p:spPr>
            <a:xfrm>
              <a:off x="868700" y="-97350"/>
              <a:ext cx="27612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500">
                  <a:solidFill>
                    <a:schemeClr val="dk1"/>
                  </a:solidFill>
                  <a:latin typeface="Rubik ExtraBold"/>
                  <a:ea typeface="Rubik ExtraBold"/>
                  <a:cs typeface="Rubik ExtraBold"/>
                  <a:sym typeface="Rubik ExtraBold"/>
                </a:rPr>
                <a:t>JUNE 25, 2021 - 12H</a:t>
              </a:r>
              <a:endParaRPr sz="1500">
                <a:solidFill>
                  <a:schemeClr val="dk1"/>
                </a:solidFill>
                <a:latin typeface="Rubik ExtraBold"/>
                <a:ea typeface="Rubik ExtraBold"/>
                <a:cs typeface="Rubik ExtraBold"/>
                <a:sym typeface="Rubik ExtraBold"/>
              </a:endParaRPr>
            </a:p>
          </p:txBody>
        </p:sp>
        <p:sp>
          <p:nvSpPr>
            <p:cNvPr id="44" name="Google Shape;44;p2"/>
            <p:cNvSpPr txBox="1"/>
            <p:nvPr/>
          </p:nvSpPr>
          <p:spPr>
            <a:xfrm>
              <a:off x="868700" y="193500"/>
              <a:ext cx="2761200" cy="259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solidFill>
                    <a:schemeClr val="dk1"/>
                  </a:solidFill>
                  <a:latin typeface="Inter"/>
                  <a:ea typeface="Inter"/>
                  <a:cs typeface="Inter"/>
                  <a:sym typeface="Inter"/>
                </a:rPr>
                <a:t>Meeting with Company A</a:t>
              </a:r>
              <a:endParaRPr sz="1100">
                <a:solidFill>
                  <a:schemeClr val="dk1"/>
                </a:solidFill>
                <a:latin typeface="Inter"/>
                <a:ea typeface="Inter"/>
                <a:cs typeface="Inter"/>
                <a:sym typeface="Inter"/>
              </a:endParaRPr>
            </a:p>
          </p:txBody>
        </p:sp>
      </p:grpSp>
      <p:grpSp>
        <p:nvGrpSpPr>
          <p:cNvPr id="45" name="Google Shape;45;p2"/>
          <p:cNvGrpSpPr/>
          <p:nvPr/>
        </p:nvGrpSpPr>
        <p:grpSpPr>
          <a:xfrm>
            <a:off x="4210250" y="4747850"/>
            <a:ext cx="3366000" cy="750600"/>
            <a:chOff x="708950" y="-197625"/>
            <a:chExt cx="3366000" cy="750600"/>
          </a:xfrm>
        </p:grpSpPr>
        <p:grpSp>
          <p:nvGrpSpPr>
            <p:cNvPr id="46" name="Google Shape;46;p2"/>
            <p:cNvGrpSpPr/>
            <p:nvPr/>
          </p:nvGrpSpPr>
          <p:grpSpPr>
            <a:xfrm>
              <a:off x="708950" y="-197625"/>
              <a:ext cx="3366000" cy="750600"/>
              <a:chOff x="2532375" y="2321825"/>
              <a:chExt cx="3366000" cy="750600"/>
            </a:xfrm>
          </p:grpSpPr>
          <p:sp>
            <p:nvSpPr>
              <p:cNvPr id="47" name="Google Shape;47;p2"/>
              <p:cNvSpPr/>
              <p:nvPr/>
            </p:nvSpPr>
            <p:spPr>
              <a:xfrm>
                <a:off x="2532375" y="2321825"/>
                <a:ext cx="3366000" cy="750600"/>
              </a:xfrm>
              <a:prstGeom prst="roundRect">
                <a:avLst>
                  <a:gd fmla="val 5742" name="adj"/>
                </a:avLst>
              </a:prstGeom>
              <a:solidFill>
                <a:schemeClr val="lt1"/>
              </a:solidFill>
              <a:ln cap="flat" cmpd="sng" w="28575">
                <a:solidFill>
                  <a:schemeClr val="dk1"/>
                </a:solidFill>
                <a:prstDash val="solid"/>
                <a:round/>
                <a:headEnd len="sm" w="sm" type="none"/>
                <a:tailEnd len="sm" w="sm" type="none"/>
              </a:ln>
              <a:effectLst>
                <a:outerShdw rotWithShape="0" algn="bl" dir="3120000" dist="76200">
                  <a:schemeClr val="dk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2"/>
              <p:cNvSpPr/>
              <p:nvPr/>
            </p:nvSpPr>
            <p:spPr>
              <a:xfrm>
                <a:off x="5539200" y="2454650"/>
                <a:ext cx="260400" cy="260400"/>
              </a:xfrm>
              <a:prstGeom prst="mathMultiply">
                <a:avLst>
                  <a:gd fmla="val 23520" name="adj1"/>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 name="Google Shape;49;p2"/>
            <p:cNvSpPr txBox="1"/>
            <p:nvPr/>
          </p:nvSpPr>
          <p:spPr>
            <a:xfrm>
              <a:off x="868700" y="-97350"/>
              <a:ext cx="27612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500">
                  <a:solidFill>
                    <a:schemeClr val="dk1"/>
                  </a:solidFill>
                  <a:latin typeface="Rubik ExtraBold"/>
                  <a:ea typeface="Rubik ExtraBold"/>
                  <a:cs typeface="Rubik ExtraBold"/>
                  <a:sym typeface="Rubik ExtraBold"/>
                </a:rPr>
                <a:t>MARCH 22, 2021 - 15H</a:t>
              </a:r>
              <a:endParaRPr sz="1500">
                <a:solidFill>
                  <a:schemeClr val="dk1"/>
                </a:solidFill>
                <a:latin typeface="Rubik ExtraBold"/>
                <a:ea typeface="Rubik ExtraBold"/>
                <a:cs typeface="Rubik ExtraBold"/>
                <a:sym typeface="Rubik ExtraBold"/>
              </a:endParaRPr>
            </a:p>
          </p:txBody>
        </p:sp>
        <p:sp>
          <p:nvSpPr>
            <p:cNvPr id="50" name="Google Shape;50;p2"/>
            <p:cNvSpPr txBox="1"/>
            <p:nvPr/>
          </p:nvSpPr>
          <p:spPr>
            <a:xfrm>
              <a:off x="868700" y="193500"/>
              <a:ext cx="2761200" cy="259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solidFill>
                    <a:schemeClr val="dk1"/>
                  </a:solidFill>
                  <a:latin typeface="Inter"/>
                  <a:ea typeface="Inter"/>
                  <a:cs typeface="Inter"/>
                  <a:sym typeface="Inter"/>
                </a:rPr>
                <a:t>Meeting with Company A</a:t>
              </a:r>
              <a:endParaRPr sz="1100">
                <a:solidFill>
                  <a:schemeClr val="dk1"/>
                </a:solidFill>
                <a:latin typeface="Inter"/>
                <a:ea typeface="Inter"/>
                <a:cs typeface="Inter"/>
                <a:sym typeface="Inter"/>
              </a:endParaRPr>
            </a:p>
          </p:txBody>
        </p:sp>
      </p:grpSp>
      <p:grpSp>
        <p:nvGrpSpPr>
          <p:cNvPr id="51" name="Google Shape;51;p2"/>
          <p:cNvGrpSpPr/>
          <p:nvPr/>
        </p:nvGrpSpPr>
        <p:grpSpPr>
          <a:xfrm>
            <a:off x="-546600" y="819600"/>
            <a:ext cx="3366000" cy="750600"/>
            <a:chOff x="708950" y="-197625"/>
            <a:chExt cx="3366000" cy="750600"/>
          </a:xfrm>
        </p:grpSpPr>
        <p:grpSp>
          <p:nvGrpSpPr>
            <p:cNvPr id="52" name="Google Shape;52;p2"/>
            <p:cNvGrpSpPr/>
            <p:nvPr/>
          </p:nvGrpSpPr>
          <p:grpSpPr>
            <a:xfrm>
              <a:off x="708950" y="-197625"/>
              <a:ext cx="3366000" cy="750600"/>
              <a:chOff x="2532375" y="2321825"/>
              <a:chExt cx="3366000" cy="750600"/>
            </a:xfrm>
          </p:grpSpPr>
          <p:sp>
            <p:nvSpPr>
              <p:cNvPr id="53" name="Google Shape;53;p2"/>
              <p:cNvSpPr/>
              <p:nvPr/>
            </p:nvSpPr>
            <p:spPr>
              <a:xfrm>
                <a:off x="2532375" y="2321825"/>
                <a:ext cx="3366000" cy="750600"/>
              </a:xfrm>
              <a:prstGeom prst="roundRect">
                <a:avLst>
                  <a:gd fmla="val 5742" name="adj"/>
                </a:avLst>
              </a:prstGeom>
              <a:solidFill>
                <a:schemeClr val="lt1"/>
              </a:solidFill>
              <a:ln cap="flat" cmpd="sng" w="28575">
                <a:solidFill>
                  <a:schemeClr val="dk1"/>
                </a:solidFill>
                <a:prstDash val="solid"/>
                <a:round/>
                <a:headEnd len="sm" w="sm" type="none"/>
                <a:tailEnd len="sm" w="sm" type="none"/>
              </a:ln>
              <a:effectLst>
                <a:outerShdw rotWithShape="0" algn="bl" dir="3120000" dist="76200">
                  <a:schemeClr val="dk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2"/>
              <p:cNvSpPr/>
              <p:nvPr/>
            </p:nvSpPr>
            <p:spPr>
              <a:xfrm>
                <a:off x="5539200" y="2454650"/>
                <a:ext cx="260400" cy="260400"/>
              </a:xfrm>
              <a:prstGeom prst="mathMultiply">
                <a:avLst>
                  <a:gd fmla="val 23520" name="adj1"/>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 name="Google Shape;55;p2"/>
            <p:cNvSpPr txBox="1"/>
            <p:nvPr/>
          </p:nvSpPr>
          <p:spPr>
            <a:xfrm>
              <a:off x="868700" y="-97350"/>
              <a:ext cx="27612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500">
                  <a:solidFill>
                    <a:schemeClr val="dk1"/>
                  </a:solidFill>
                  <a:latin typeface="Rubik ExtraBold"/>
                  <a:ea typeface="Rubik ExtraBold"/>
                  <a:cs typeface="Rubik ExtraBold"/>
                  <a:sym typeface="Rubik ExtraBold"/>
                </a:rPr>
                <a:t>APRIL 15, 2021 - 15H</a:t>
              </a:r>
              <a:endParaRPr sz="1500">
                <a:solidFill>
                  <a:schemeClr val="dk1"/>
                </a:solidFill>
                <a:latin typeface="Rubik ExtraBold"/>
                <a:ea typeface="Rubik ExtraBold"/>
                <a:cs typeface="Rubik ExtraBold"/>
                <a:sym typeface="Rubik ExtraBold"/>
              </a:endParaRPr>
            </a:p>
          </p:txBody>
        </p:sp>
        <p:sp>
          <p:nvSpPr>
            <p:cNvPr id="56" name="Google Shape;56;p2"/>
            <p:cNvSpPr txBox="1"/>
            <p:nvPr/>
          </p:nvSpPr>
          <p:spPr>
            <a:xfrm>
              <a:off x="868700" y="193500"/>
              <a:ext cx="2761200" cy="259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solidFill>
                    <a:schemeClr val="dk1"/>
                  </a:solidFill>
                  <a:latin typeface="Inter"/>
                  <a:ea typeface="Inter"/>
                  <a:cs typeface="Inter"/>
                  <a:sym typeface="Inter"/>
                </a:rPr>
                <a:t>Meeting with Company A</a:t>
              </a:r>
              <a:endParaRPr sz="1100">
                <a:solidFill>
                  <a:schemeClr val="dk1"/>
                </a:solidFill>
                <a:latin typeface="Inter"/>
                <a:ea typeface="Inter"/>
                <a:cs typeface="Inter"/>
                <a:sym typeface="Inter"/>
              </a:endParaRPr>
            </a:p>
          </p:txBody>
        </p:sp>
      </p:grpSp>
      <p:grpSp>
        <p:nvGrpSpPr>
          <p:cNvPr id="57" name="Google Shape;57;p2"/>
          <p:cNvGrpSpPr/>
          <p:nvPr/>
        </p:nvGrpSpPr>
        <p:grpSpPr>
          <a:xfrm>
            <a:off x="6881600" y="-310550"/>
            <a:ext cx="3366000" cy="750600"/>
            <a:chOff x="708950" y="-197625"/>
            <a:chExt cx="3366000" cy="750600"/>
          </a:xfrm>
        </p:grpSpPr>
        <p:grpSp>
          <p:nvGrpSpPr>
            <p:cNvPr id="58" name="Google Shape;58;p2"/>
            <p:cNvGrpSpPr/>
            <p:nvPr/>
          </p:nvGrpSpPr>
          <p:grpSpPr>
            <a:xfrm>
              <a:off x="708950" y="-197625"/>
              <a:ext cx="3366000" cy="750600"/>
              <a:chOff x="2532375" y="2321825"/>
              <a:chExt cx="3366000" cy="750600"/>
            </a:xfrm>
          </p:grpSpPr>
          <p:sp>
            <p:nvSpPr>
              <p:cNvPr id="59" name="Google Shape;59;p2"/>
              <p:cNvSpPr/>
              <p:nvPr/>
            </p:nvSpPr>
            <p:spPr>
              <a:xfrm>
                <a:off x="2532375" y="2321825"/>
                <a:ext cx="3366000" cy="750600"/>
              </a:xfrm>
              <a:prstGeom prst="roundRect">
                <a:avLst>
                  <a:gd fmla="val 5742" name="adj"/>
                </a:avLst>
              </a:prstGeom>
              <a:solidFill>
                <a:schemeClr val="lt1"/>
              </a:solidFill>
              <a:ln cap="flat" cmpd="sng" w="28575">
                <a:solidFill>
                  <a:schemeClr val="dk1"/>
                </a:solidFill>
                <a:prstDash val="solid"/>
                <a:round/>
                <a:headEnd len="sm" w="sm" type="none"/>
                <a:tailEnd len="sm" w="sm" type="none"/>
              </a:ln>
              <a:effectLst>
                <a:outerShdw rotWithShape="0" algn="bl" dir="3120000" dist="76200">
                  <a:schemeClr val="dk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2"/>
              <p:cNvSpPr/>
              <p:nvPr/>
            </p:nvSpPr>
            <p:spPr>
              <a:xfrm>
                <a:off x="5539200" y="2454650"/>
                <a:ext cx="260400" cy="260400"/>
              </a:xfrm>
              <a:prstGeom prst="mathMultiply">
                <a:avLst>
                  <a:gd fmla="val 23520" name="adj1"/>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 name="Google Shape;61;p2"/>
            <p:cNvSpPr txBox="1"/>
            <p:nvPr/>
          </p:nvSpPr>
          <p:spPr>
            <a:xfrm>
              <a:off x="868700" y="-97350"/>
              <a:ext cx="27612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500">
                  <a:solidFill>
                    <a:schemeClr val="dk1"/>
                  </a:solidFill>
                  <a:latin typeface="Rubik ExtraBold"/>
                  <a:ea typeface="Rubik ExtraBold"/>
                  <a:cs typeface="Rubik ExtraBold"/>
                  <a:sym typeface="Rubik ExtraBold"/>
                </a:rPr>
                <a:t>JUNE 15, 2021 - 18H</a:t>
              </a:r>
              <a:endParaRPr sz="1500">
                <a:solidFill>
                  <a:schemeClr val="dk1"/>
                </a:solidFill>
                <a:latin typeface="Rubik ExtraBold"/>
                <a:ea typeface="Rubik ExtraBold"/>
                <a:cs typeface="Rubik ExtraBold"/>
                <a:sym typeface="Rubik ExtraBold"/>
              </a:endParaRPr>
            </a:p>
          </p:txBody>
        </p:sp>
        <p:sp>
          <p:nvSpPr>
            <p:cNvPr id="62" name="Google Shape;62;p2"/>
            <p:cNvSpPr txBox="1"/>
            <p:nvPr/>
          </p:nvSpPr>
          <p:spPr>
            <a:xfrm>
              <a:off x="868700" y="193500"/>
              <a:ext cx="2761200" cy="259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solidFill>
                    <a:schemeClr val="dk1"/>
                  </a:solidFill>
                  <a:latin typeface="Inter"/>
                  <a:ea typeface="Inter"/>
                  <a:cs typeface="Inter"/>
                  <a:sym typeface="Inter"/>
                </a:rPr>
                <a:t>Meeting with Company A</a:t>
              </a:r>
              <a:endParaRPr sz="1100">
                <a:solidFill>
                  <a:schemeClr val="dk1"/>
                </a:solidFill>
                <a:latin typeface="Inter"/>
                <a:ea typeface="Inter"/>
                <a:cs typeface="Inter"/>
                <a:sym typeface="Inter"/>
              </a:endParaRPr>
            </a:p>
          </p:txBody>
        </p:sp>
      </p:grpSp>
      <p:grpSp>
        <p:nvGrpSpPr>
          <p:cNvPr id="63" name="Google Shape;63;p2"/>
          <p:cNvGrpSpPr/>
          <p:nvPr/>
        </p:nvGrpSpPr>
        <p:grpSpPr>
          <a:xfrm>
            <a:off x="6195425" y="126050"/>
            <a:ext cx="3366000" cy="750600"/>
            <a:chOff x="708950" y="-197625"/>
            <a:chExt cx="3366000" cy="750600"/>
          </a:xfrm>
        </p:grpSpPr>
        <p:grpSp>
          <p:nvGrpSpPr>
            <p:cNvPr id="64" name="Google Shape;64;p2"/>
            <p:cNvGrpSpPr/>
            <p:nvPr/>
          </p:nvGrpSpPr>
          <p:grpSpPr>
            <a:xfrm>
              <a:off x="708950" y="-197625"/>
              <a:ext cx="3366000" cy="750600"/>
              <a:chOff x="2532375" y="2321825"/>
              <a:chExt cx="3366000" cy="750600"/>
            </a:xfrm>
          </p:grpSpPr>
          <p:sp>
            <p:nvSpPr>
              <p:cNvPr id="65" name="Google Shape;65;p2"/>
              <p:cNvSpPr/>
              <p:nvPr/>
            </p:nvSpPr>
            <p:spPr>
              <a:xfrm>
                <a:off x="2532375" y="2321825"/>
                <a:ext cx="3366000" cy="750600"/>
              </a:xfrm>
              <a:prstGeom prst="roundRect">
                <a:avLst>
                  <a:gd fmla="val 5742" name="adj"/>
                </a:avLst>
              </a:prstGeom>
              <a:solidFill>
                <a:schemeClr val="lt1"/>
              </a:solidFill>
              <a:ln cap="flat" cmpd="sng" w="28575">
                <a:solidFill>
                  <a:schemeClr val="dk1"/>
                </a:solidFill>
                <a:prstDash val="solid"/>
                <a:round/>
                <a:headEnd len="sm" w="sm" type="none"/>
                <a:tailEnd len="sm" w="sm" type="none"/>
              </a:ln>
              <a:effectLst>
                <a:outerShdw rotWithShape="0" algn="bl" dir="3120000" dist="76200">
                  <a:schemeClr val="dk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2"/>
              <p:cNvSpPr/>
              <p:nvPr/>
            </p:nvSpPr>
            <p:spPr>
              <a:xfrm>
                <a:off x="5539200" y="2454650"/>
                <a:ext cx="260400" cy="260400"/>
              </a:xfrm>
              <a:prstGeom prst="mathMultiply">
                <a:avLst>
                  <a:gd fmla="val 23520" name="adj1"/>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 name="Google Shape;67;p2"/>
            <p:cNvSpPr txBox="1"/>
            <p:nvPr/>
          </p:nvSpPr>
          <p:spPr>
            <a:xfrm>
              <a:off x="868700" y="-97350"/>
              <a:ext cx="27612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500">
                  <a:solidFill>
                    <a:schemeClr val="dk1"/>
                  </a:solidFill>
                  <a:latin typeface="Rubik ExtraBold"/>
                  <a:ea typeface="Rubik ExtraBold"/>
                  <a:cs typeface="Rubik ExtraBold"/>
                  <a:sym typeface="Rubik ExtraBold"/>
                </a:rPr>
                <a:t>JUNE 15, 2021 - 15H</a:t>
              </a:r>
              <a:endParaRPr sz="1500">
                <a:solidFill>
                  <a:schemeClr val="dk1"/>
                </a:solidFill>
                <a:latin typeface="Rubik ExtraBold"/>
                <a:ea typeface="Rubik ExtraBold"/>
                <a:cs typeface="Rubik ExtraBold"/>
                <a:sym typeface="Rubik ExtraBold"/>
              </a:endParaRPr>
            </a:p>
          </p:txBody>
        </p:sp>
        <p:sp>
          <p:nvSpPr>
            <p:cNvPr id="68" name="Google Shape;68;p2"/>
            <p:cNvSpPr txBox="1"/>
            <p:nvPr/>
          </p:nvSpPr>
          <p:spPr>
            <a:xfrm>
              <a:off x="868700" y="193500"/>
              <a:ext cx="2761200" cy="259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solidFill>
                    <a:schemeClr val="dk1"/>
                  </a:solidFill>
                  <a:latin typeface="Inter"/>
                  <a:ea typeface="Inter"/>
                  <a:cs typeface="Inter"/>
                  <a:sym typeface="Inter"/>
                </a:rPr>
                <a:t>Meeting with Company A</a:t>
              </a:r>
              <a:endParaRPr sz="1100">
                <a:solidFill>
                  <a:schemeClr val="dk1"/>
                </a:solidFill>
                <a:latin typeface="Inter"/>
                <a:ea typeface="Inter"/>
                <a:cs typeface="Inter"/>
                <a:sym typeface="Inter"/>
              </a:endParaRPr>
            </a:p>
          </p:txBody>
        </p:sp>
      </p:grpSp>
      <p:grpSp>
        <p:nvGrpSpPr>
          <p:cNvPr id="69" name="Google Shape;69;p2"/>
          <p:cNvGrpSpPr/>
          <p:nvPr/>
        </p:nvGrpSpPr>
        <p:grpSpPr>
          <a:xfrm>
            <a:off x="5509250" y="562650"/>
            <a:ext cx="3366000" cy="750600"/>
            <a:chOff x="708950" y="-197625"/>
            <a:chExt cx="3366000" cy="750600"/>
          </a:xfrm>
        </p:grpSpPr>
        <p:grpSp>
          <p:nvGrpSpPr>
            <p:cNvPr id="70" name="Google Shape;70;p2"/>
            <p:cNvGrpSpPr/>
            <p:nvPr/>
          </p:nvGrpSpPr>
          <p:grpSpPr>
            <a:xfrm>
              <a:off x="708950" y="-197625"/>
              <a:ext cx="3366000" cy="750600"/>
              <a:chOff x="2532375" y="2321825"/>
              <a:chExt cx="3366000" cy="750600"/>
            </a:xfrm>
          </p:grpSpPr>
          <p:sp>
            <p:nvSpPr>
              <p:cNvPr id="71" name="Google Shape;71;p2"/>
              <p:cNvSpPr/>
              <p:nvPr/>
            </p:nvSpPr>
            <p:spPr>
              <a:xfrm>
                <a:off x="2532375" y="2321825"/>
                <a:ext cx="3366000" cy="750600"/>
              </a:xfrm>
              <a:prstGeom prst="roundRect">
                <a:avLst>
                  <a:gd fmla="val 5742" name="adj"/>
                </a:avLst>
              </a:prstGeom>
              <a:solidFill>
                <a:schemeClr val="lt1"/>
              </a:solidFill>
              <a:ln cap="flat" cmpd="sng" w="28575">
                <a:solidFill>
                  <a:schemeClr val="dk1"/>
                </a:solidFill>
                <a:prstDash val="solid"/>
                <a:round/>
                <a:headEnd len="sm" w="sm" type="none"/>
                <a:tailEnd len="sm" w="sm" type="none"/>
              </a:ln>
              <a:effectLst>
                <a:outerShdw rotWithShape="0" algn="bl" dir="3120000" dist="76200">
                  <a:schemeClr val="dk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2"/>
              <p:cNvSpPr/>
              <p:nvPr/>
            </p:nvSpPr>
            <p:spPr>
              <a:xfrm>
                <a:off x="5539200" y="2454650"/>
                <a:ext cx="260400" cy="260400"/>
              </a:xfrm>
              <a:prstGeom prst="mathMultiply">
                <a:avLst>
                  <a:gd fmla="val 23520" name="adj1"/>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 name="Google Shape;73;p2"/>
            <p:cNvSpPr txBox="1"/>
            <p:nvPr/>
          </p:nvSpPr>
          <p:spPr>
            <a:xfrm>
              <a:off x="868700" y="-97350"/>
              <a:ext cx="27612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500">
                  <a:solidFill>
                    <a:schemeClr val="dk1"/>
                  </a:solidFill>
                  <a:latin typeface="Rubik ExtraBold"/>
                  <a:ea typeface="Rubik ExtraBold"/>
                  <a:cs typeface="Rubik ExtraBold"/>
                  <a:sym typeface="Rubik ExtraBold"/>
                </a:rPr>
                <a:t>JUNE 15, 2021 - 15H</a:t>
              </a:r>
              <a:endParaRPr sz="1500">
                <a:solidFill>
                  <a:schemeClr val="dk1"/>
                </a:solidFill>
                <a:latin typeface="Rubik ExtraBold"/>
                <a:ea typeface="Rubik ExtraBold"/>
                <a:cs typeface="Rubik ExtraBold"/>
                <a:sym typeface="Rubik ExtraBold"/>
              </a:endParaRPr>
            </a:p>
          </p:txBody>
        </p:sp>
        <p:sp>
          <p:nvSpPr>
            <p:cNvPr id="74" name="Google Shape;74;p2"/>
            <p:cNvSpPr txBox="1"/>
            <p:nvPr/>
          </p:nvSpPr>
          <p:spPr>
            <a:xfrm>
              <a:off x="868700" y="193500"/>
              <a:ext cx="2761200" cy="259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solidFill>
                    <a:schemeClr val="dk1"/>
                  </a:solidFill>
                  <a:latin typeface="Inter"/>
                  <a:ea typeface="Inter"/>
                  <a:cs typeface="Inter"/>
                  <a:sym typeface="Inter"/>
                </a:rPr>
                <a:t>Meeting with Company A</a:t>
              </a:r>
              <a:endParaRPr sz="1100">
                <a:solidFill>
                  <a:schemeClr val="dk1"/>
                </a:solidFill>
                <a:latin typeface="Inter"/>
                <a:ea typeface="Inter"/>
                <a:cs typeface="Inter"/>
                <a:sym typeface="Inter"/>
              </a:endParaRPr>
            </a:p>
          </p:txBody>
        </p:sp>
      </p:grpSp>
      <p:sp>
        <p:nvSpPr>
          <p:cNvPr id="75" name="Google Shape;75;p2"/>
          <p:cNvSpPr/>
          <p:nvPr/>
        </p:nvSpPr>
        <p:spPr>
          <a:xfrm>
            <a:off x="726850" y="683250"/>
            <a:ext cx="7697100" cy="3777000"/>
          </a:xfrm>
          <a:prstGeom prst="roundRect">
            <a:avLst>
              <a:gd fmla="val 5742" name="adj"/>
            </a:avLst>
          </a:prstGeom>
          <a:solidFill>
            <a:schemeClr val="lt1"/>
          </a:solidFill>
          <a:ln cap="flat" cmpd="sng" w="28575">
            <a:solidFill>
              <a:schemeClr val="dk1"/>
            </a:solidFill>
            <a:prstDash val="solid"/>
            <a:round/>
            <a:headEnd len="sm" w="sm" type="none"/>
            <a:tailEnd len="sm" w="sm" type="none"/>
          </a:ln>
          <a:effectLst>
            <a:outerShdw rotWithShape="0" algn="bl" dir="3120000" dist="76200">
              <a:schemeClr val="dk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6" name="Google Shape;76;p2"/>
          <p:cNvCxnSpPr/>
          <p:nvPr/>
        </p:nvCxnSpPr>
        <p:spPr>
          <a:xfrm>
            <a:off x="720000" y="1064389"/>
            <a:ext cx="7697100" cy="0"/>
          </a:xfrm>
          <a:prstGeom prst="straightConnector1">
            <a:avLst/>
          </a:prstGeom>
          <a:noFill/>
          <a:ln cap="flat" cmpd="sng" w="28575">
            <a:solidFill>
              <a:schemeClr val="dk1"/>
            </a:solidFill>
            <a:prstDash val="solid"/>
            <a:round/>
            <a:headEnd len="med" w="med" type="none"/>
            <a:tailEnd len="med" w="med" type="none"/>
          </a:ln>
        </p:spPr>
      </p:cxnSp>
      <p:sp>
        <p:nvSpPr>
          <p:cNvPr id="77" name="Google Shape;77;p2"/>
          <p:cNvSpPr/>
          <p:nvPr/>
        </p:nvSpPr>
        <p:spPr>
          <a:xfrm>
            <a:off x="7368795" y="816719"/>
            <a:ext cx="140400" cy="140400"/>
          </a:xfrm>
          <a:prstGeom prst="ellipse">
            <a:avLst/>
          </a:prstGeom>
          <a:solidFill>
            <a:schemeClr val="dk2"/>
          </a:solidFill>
          <a:ln cap="flat" cmpd="sng" w="28575">
            <a:solidFill>
              <a:schemeClr val="dk1"/>
            </a:solidFill>
            <a:prstDash val="solid"/>
            <a:round/>
            <a:headEnd len="sm" w="sm" type="none"/>
            <a:tailEnd len="sm" w="sm" type="none"/>
          </a:ln>
          <a:effectLst>
            <a:outerShdw rotWithShape="0" algn="bl" dir="2700000" dist="19050">
              <a:schemeClr val="dk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2"/>
          <p:cNvSpPr/>
          <p:nvPr/>
        </p:nvSpPr>
        <p:spPr>
          <a:xfrm>
            <a:off x="7666043" y="816719"/>
            <a:ext cx="140400" cy="140400"/>
          </a:xfrm>
          <a:prstGeom prst="ellipse">
            <a:avLst/>
          </a:prstGeom>
          <a:solidFill>
            <a:schemeClr val="lt1"/>
          </a:solidFill>
          <a:ln cap="flat" cmpd="sng" w="28575">
            <a:solidFill>
              <a:schemeClr val="dk1"/>
            </a:solidFill>
            <a:prstDash val="solid"/>
            <a:round/>
            <a:headEnd len="sm" w="sm" type="none"/>
            <a:tailEnd len="sm" w="sm" type="none"/>
          </a:ln>
          <a:effectLst>
            <a:outerShdw rotWithShape="0" algn="bl" dir="2700000" dist="19050">
              <a:schemeClr val="dk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2"/>
          <p:cNvSpPr/>
          <p:nvPr/>
        </p:nvSpPr>
        <p:spPr>
          <a:xfrm>
            <a:off x="7963292" y="816719"/>
            <a:ext cx="140400" cy="140400"/>
          </a:xfrm>
          <a:prstGeom prst="ellipse">
            <a:avLst/>
          </a:prstGeom>
          <a:solidFill>
            <a:schemeClr val="accent5"/>
          </a:solidFill>
          <a:ln cap="flat" cmpd="sng" w="28575">
            <a:solidFill>
              <a:schemeClr val="dk1"/>
            </a:solidFill>
            <a:prstDash val="solid"/>
            <a:round/>
            <a:headEnd len="sm" w="sm" type="none"/>
            <a:tailEnd len="sm" w="sm" type="none"/>
          </a:ln>
          <a:effectLst>
            <a:outerShdw rotWithShape="0" algn="bl" dir="2700000" dist="19050">
              <a:schemeClr val="dk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2"/>
          <p:cNvSpPr txBox="1"/>
          <p:nvPr>
            <p:ph type="ctrTitle"/>
          </p:nvPr>
        </p:nvSpPr>
        <p:spPr>
          <a:xfrm>
            <a:off x="987375" y="1563513"/>
            <a:ext cx="7169400" cy="16995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000">
                <a:latin typeface="Rubik ExtraBold"/>
                <a:ea typeface="Rubik ExtraBold"/>
                <a:cs typeface="Rubik ExtraBold"/>
                <a:sym typeface="Rubik ExtraBold"/>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81" name="Google Shape;81;p2"/>
          <p:cNvSpPr txBox="1"/>
          <p:nvPr>
            <p:ph idx="1" type="subTitle"/>
          </p:nvPr>
        </p:nvSpPr>
        <p:spPr>
          <a:xfrm>
            <a:off x="1869075" y="3240600"/>
            <a:ext cx="5405700" cy="4806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a:latin typeface="Inter"/>
                <a:ea typeface="Inter"/>
                <a:cs typeface="Inter"/>
                <a:sym typeface="Inter"/>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blipFill>
          <a:blip r:embed="rId2">
            <a:alphaModFix/>
          </a:blip>
          <a:stretch>
            <a:fillRect/>
          </a:stretch>
        </a:blipFill>
      </p:bgPr>
    </p:bg>
    <p:spTree>
      <p:nvGrpSpPr>
        <p:cNvPr id="199" name="Shape 199"/>
        <p:cNvGrpSpPr/>
        <p:nvPr/>
      </p:nvGrpSpPr>
      <p:grpSpPr>
        <a:xfrm>
          <a:off x="0" y="0"/>
          <a:ext cx="0" cy="0"/>
          <a:chOff x="0" y="0"/>
          <a:chExt cx="0" cy="0"/>
        </a:xfrm>
      </p:grpSpPr>
      <p:grpSp>
        <p:nvGrpSpPr>
          <p:cNvPr id="200" name="Google Shape;200;p11"/>
          <p:cNvGrpSpPr/>
          <p:nvPr/>
        </p:nvGrpSpPr>
        <p:grpSpPr>
          <a:xfrm>
            <a:off x="247200" y="332350"/>
            <a:ext cx="8649600" cy="4478700"/>
            <a:chOff x="247200" y="332350"/>
            <a:chExt cx="8649600" cy="4478700"/>
          </a:xfrm>
        </p:grpSpPr>
        <p:sp>
          <p:nvSpPr>
            <p:cNvPr id="201" name="Google Shape;201;p11"/>
            <p:cNvSpPr/>
            <p:nvPr/>
          </p:nvSpPr>
          <p:spPr>
            <a:xfrm>
              <a:off x="247200" y="332350"/>
              <a:ext cx="8649600" cy="4478700"/>
            </a:xfrm>
            <a:prstGeom prst="roundRect">
              <a:avLst>
                <a:gd fmla="val 3336" name="adj"/>
              </a:avLst>
            </a:prstGeom>
            <a:solidFill>
              <a:schemeClr val="lt1"/>
            </a:solidFill>
            <a:ln cap="flat" cmpd="sng" w="28575">
              <a:solidFill>
                <a:schemeClr val="dk1"/>
              </a:solidFill>
              <a:prstDash val="solid"/>
              <a:round/>
              <a:headEnd len="sm" w="sm" type="none"/>
              <a:tailEnd len="sm" w="sm" type="none"/>
            </a:ln>
            <a:effectLst>
              <a:outerShdw rotWithShape="0" algn="bl" dir="3120000" dist="76200">
                <a:srgbClr val="2D2E27"/>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2" name="Google Shape;202;p11"/>
            <p:cNvGrpSpPr/>
            <p:nvPr/>
          </p:nvGrpSpPr>
          <p:grpSpPr>
            <a:xfrm>
              <a:off x="247200" y="473369"/>
              <a:ext cx="8642700" cy="247681"/>
              <a:chOff x="247200" y="1419444"/>
              <a:chExt cx="8642700" cy="247681"/>
            </a:xfrm>
          </p:grpSpPr>
          <p:cxnSp>
            <p:nvCxnSpPr>
              <p:cNvPr id="203" name="Google Shape;203;p11"/>
              <p:cNvCxnSpPr/>
              <p:nvPr/>
            </p:nvCxnSpPr>
            <p:spPr>
              <a:xfrm>
                <a:off x="247200" y="1667125"/>
                <a:ext cx="8642700" cy="0"/>
              </a:xfrm>
              <a:prstGeom prst="straightConnector1">
                <a:avLst/>
              </a:prstGeom>
              <a:noFill/>
              <a:ln cap="flat" cmpd="sng" w="28575">
                <a:solidFill>
                  <a:schemeClr val="dk1"/>
                </a:solidFill>
                <a:prstDash val="solid"/>
                <a:round/>
                <a:headEnd len="med" w="med" type="none"/>
                <a:tailEnd len="med" w="med" type="none"/>
              </a:ln>
            </p:spPr>
          </p:cxnSp>
          <p:sp>
            <p:nvSpPr>
              <p:cNvPr id="204" name="Google Shape;204;p11"/>
              <p:cNvSpPr/>
              <p:nvPr/>
            </p:nvSpPr>
            <p:spPr>
              <a:xfrm>
                <a:off x="7841645" y="1419444"/>
                <a:ext cx="140400" cy="140400"/>
              </a:xfrm>
              <a:prstGeom prst="ellipse">
                <a:avLst/>
              </a:prstGeom>
              <a:solidFill>
                <a:schemeClr val="dk2"/>
              </a:solidFill>
              <a:ln cap="flat" cmpd="sng" w="28575">
                <a:solidFill>
                  <a:schemeClr val="dk1"/>
                </a:solidFill>
                <a:prstDash val="solid"/>
                <a:round/>
                <a:headEnd len="sm" w="sm" type="none"/>
                <a:tailEnd len="sm" w="sm" type="none"/>
              </a:ln>
              <a:effectLst>
                <a:outerShdw rotWithShape="0" algn="bl" dir="2700000" dist="19050">
                  <a:srgbClr val="2D2E27"/>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1"/>
              <p:cNvSpPr/>
              <p:nvPr/>
            </p:nvSpPr>
            <p:spPr>
              <a:xfrm>
                <a:off x="8138893" y="1419444"/>
                <a:ext cx="140400" cy="140400"/>
              </a:xfrm>
              <a:prstGeom prst="ellipse">
                <a:avLst/>
              </a:prstGeom>
              <a:solidFill>
                <a:schemeClr val="lt1"/>
              </a:solidFill>
              <a:ln cap="flat" cmpd="sng" w="28575">
                <a:solidFill>
                  <a:schemeClr val="dk1"/>
                </a:solidFill>
                <a:prstDash val="solid"/>
                <a:round/>
                <a:headEnd len="sm" w="sm" type="none"/>
                <a:tailEnd len="sm" w="sm" type="none"/>
              </a:ln>
              <a:effectLst>
                <a:outerShdw rotWithShape="0" algn="bl" dir="2700000" dist="19050">
                  <a:srgbClr val="2D2E27"/>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1"/>
              <p:cNvSpPr/>
              <p:nvPr/>
            </p:nvSpPr>
            <p:spPr>
              <a:xfrm>
                <a:off x="8436142" y="1419444"/>
                <a:ext cx="140400" cy="140400"/>
              </a:xfrm>
              <a:prstGeom prst="ellipse">
                <a:avLst/>
              </a:prstGeom>
              <a:solidFill>
                <a:schemeClr val="lt2"/>
              </a:solidFill>
              <a:ln cap="flat" cmpd="sng" w="28575">
                <a:solidFill>
                  <a:schemeClr val="dk1"/>
                </a:solidFill>
                <a:prstDash val="solid"/>
                <a:round/>
                <a:headEnd len="sm" w="sm" type="none"/>
                <a:tailEnd len="sm" w="sm" type="none"/>
              </a:ln>
              <a:effectLst>
                <a:outerShdw rotWithShape="0" algn="bl" dir="2700000" dist="19050">
                  <a:srgbClr val="2D2E27"/>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07" name="Google Shape;207;p11"/>
          <p:cNvSpPr txBox="1"/>
          <p:nvPr>
            <p:ph hasCustomPrompt="1" type="title"/>
          </p:nvPr>
        </p:nvSpPr>
        <p:spPr>
          <a:xfrm>
            <a:off x="720000" y="1635425"/>
            <a:ext cx="4772400" cy="1534800"/>
          </a:xfrm>
          <a:prstGeom prst="rect">
            <a:avLst/>
          </a:prstGeom>
        </p:spPr>
        <p:txBody>
          <a:bodyPr anchorCtr="0" anchor="ctr" bIns="91425" lIns="91425" spcFirstLastPara="1" rIns="91425" wrap="square" tIns="91425">
            <a:noAutofit/>
          </a:bodyPr>
          <a:lstStyle>
            <a:lvl1pPr lvl="0" algn="ctr">
              <a:spcBef>
                <a:spcPts val="0"/>
              </a:spcBef>
              <a:spcAft>
                <a:spcPts val="0"/>
              </a:spcAft>
              <a:buSzPts val="12000"/>
              <a:buNone/>
              <a:defRPr sz="8000"/>
            </a:lvl1pPr>
            <a:lvl2pPr lvl="1" algn="r">
              <a:spcBef>
                <a:spcPts val="0"/>
              </a:spcBef>
              <a:spcAft>
                <a:spcPts val="0"/>
              </a:spcAft>
              <a:buSzPts val="12000"/>
              <a:buNone/>
              <a:defRPr sz="12000"/>
            </a:lvl2pPr>
            <a:lvl3pPr lvl="2" algn="r">
              <a:spcBef>
                <a:spcPts val="0"/>
              </a:spcBef>
              <a:spcAft>
                <a:spcPts val="0"/>
              </a:spcAft>
              <a:buSzPts val="12000"/>
              <a:buNone/>
              <a:defRPr sz="12000"/>
            </a:lvl3pPr>
            <a:lvl4pPr lvl="3" algn="r">
              <a:spcBef>
                <a:spcPts val="0"/>
              </a:spcBef>
              <a:spcAft>
                <a:spcPts val="0"/>
              </a:spcAft>
              <a:buSzPts val="12000"/>
              <a:buNone/>
              <a:defRPr sz="12000"/>
            </a:lvl4pPr>
            <a:lvl5pPr lvl="4" algn="r">
              <a:spcBef>
                <a:spcPts val="0"/>
              </a:spcBef>
              <a:spcAft>
                <a:spcPts val="0"/>
              </a:spcAft>
              <a:buSzPts val="12000"/>
              <a:buNone/>
              <a:defRPr sz="12000"/>
            </a:lvl5pPr>
            <a:lvl6pPr lvl="5" algn="r">
              <a:spcBef>
                <a:spcPts val="0"/>
              </a:spcBef>
              <a:spcAft>
                <a:spcPts val="0"/>
              </a:spcAft>
              <a:buSzPts val="12000"/>
              <a:buNone/>
              <a:defRPr sz="12000"/>
            </a:lvl6pPr>
            <a:lvl7pPr lvl="6" algn="r">
              <a:spcBef>
                <a:spcPts val="0"/>
              </a:spcBef>
              <a:spcAft>
                <a:spcPts val="0"/>
              </a:spcAft>
              <a:buSzPts val="12000"/>
              <a:buNone/>
              <a:defRPr sz="12000"/>
            </a:lvl7pPr>
            <a:lvl8pPr lvl="7" algn="r">
              <a:spcBef>
                <a:spcPts val="0"/>
              </a:spcBef>
              <a:spcAft>
                <a:spcPts val="0"/>
              </a:spcAft>
              <a:buSzPts val="12000"/>
              <a:buNone/>
              <a:defRPr sz="12000"/>
            </a:lvl8pPr>
            <a:lvl9pPr lvl="8" algn="r">
              <a:spcBef>
                <a:spcPts val="0"/>
              </a:spcBef>
              <a:spcAft>
                <a:spcPts val="0"/>
              </a:spcAft>
              <a:buSzPts val="12000"/>
              <a:buNone/>
              <a:defRPr sz="12000"/>
            </a:lvl9pPr>
          </a:lstStyle>
          <a:p>
            <a:r>
              <a:t>xx%</a:t>
            </a:r>
          </a:p>
        </p:txBody>
      </p:sp>
      <p:sp>
        <p:nvSpPr>
          <p:cNvPr id="208" name="Google Shape;208;p11"/>
          <p:cNvSpPr txBox="1"/>
          <p:nvPr>
            <p:ph idx="1" type="subTitle"/>
          </p:nvPr>
        </p:nvSpPr>
        <p:spPr>
          <a:xfrm>
            <a:off x="1458600" y="3170225"/>
            <a:ext cx="3295200" cy="426900"/>
          </a:xfrm>
          <a:prstGeom prst="rect">
            <a:avLst/>
          </a:prstGeom>
        </p:spPr>
        <p:txBody>
          <a:bodyPr anchorCtr="0" anchor="ctr" bIns="91425" lIns="91425" spcFirstLastPara="1" rIns="91425" wrap="square" tIns="91425">
            <a:noAutofit/>
          </a:bodyPr>
          <a:lstStyle>
            <a:lvl1pPr lvl="0" algn="ctr">
              <a:spcBef>
                <a:spcPts val="0"/>
              </a:spcBef>
              <a:spcAft>
                <a:spcPts val="0"/>
              </a:spcAft>
              <a:buSzPts val="1600"/>
              <a:buNone/>
              <a:defRPr>
                <a:highlight>
                  <a:schemeClr val="lt2"/>
                </a:highlight>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209" name="Shape 209"/>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TITLE_ONLY_1">
    <p:bg>
      <p:bgPr>
        <a:blipFill>
          <a:blip r:embed="rId2">
            <a:alphaModFix/>
          </a:blip>
          <a:stretch>
            <a:fillRect/>
          </a:stretch>
        </a:blipFill>
      </p:bgPr>
    </p:bg>
    <p:spTree>
      <p:nvGrpSpPr>
        <p:cNvPr id="210" name="Shape 210"/>
        <p:cNvGrpSpPr/>
        <p:nvPr/>
      </p:nvGrpSpPr>
      <p:grpSpPr>
        <a:xfrm>
          <a:off x="0" y="0"/>
          <a:ext cx="0" cy="0"/>
          <a:chOff x="0" y="0"/>
          <a:chExt cx="0" cy="0"/>
        </a:xfrm>
      </p:grpSpPr>
      <p:sp>
        <p:nvSpPr>
          <p:cNvPr id="211" name="Google Shape;211;p13"/>
          <p:cNvSpPr/>
          <p:nvPr/>
        </p:nvSpPr>
        <p:spPr>
          <a:xfrm>
            <a:off x="247200" y="332350"/>
            <a:ext cx="8649600" cy="798900"/>
          </a:xfrm>
          <a:prstGeom prst="roundRect">
            <a:avLst>
              <a:gd fmla="val 18597" name="adj"/>
            </a:avLst>
          </a:prstGeom>
          <a:solidFill>
            <a:schemeClr val="lt1"/>
          </a:solidFill>
          <a:ln cap="flat" cmpd="sng" w="28575">
            <a:solidFill>
              <a:schemeClr val="dk1"/>
            </a:solidFill>
            <a:prstDash val="solid"/>
            <a:round/>
            <a:headEnd len="sm" w="sm" type="none"/>
            <a:tailEnd len="sm" w="sm" type="none"/>
          </a:ln>
          <a:effectLst>
            <a:outerShdw rotWithShape="0" algn="bl" dir="3120000" dist="76200">
              <a:schemeClr val="dk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2" name="Google Shape;212;p13"/>
          <p:cNvGrpSpPr/>
          <p:nvPr/>
        </p:nvGrpSpPr>
        <p:grpSpPr>
          <a:xfrm>
            <a:off x="247200" y="1328450"/>
            <a:ext cx="8649600" cy="3482700"/>
            <a:chOff x="247200" y="1285975"/>
            <a:chExt cx="8649600" cy="3482700"/>
          </a:xfrm>
        </p:grpSpPr>
        <p:sp>
          <p:nvSpPr>
            <p:cNvPr id="213" name="Google Shape;213;p13"/>
            <p:cNvSpPr/>
            <p:nvPr/>
          </p:nvSpPr>
          <p:spPr>
            <a:xfrm>
              <a:off x="247200" y="1285975"/>
              <a:ext cx="8649600" cy="3482700"/>
            </a:xfrm>
            <a:prstGeom prst="roundRect">
              <a:avLst>
                <a:gd fmla="val 3972" name="adj"/>
              </a:avLst>
            </a:prstGeom>
            <a:solidFill>
              <a:schemeClr val="lt1"/>
            </a:solidFill>
            <a:ln cap="flat" cmpd="sng" w="28575">
              <a:solidFill>
                <a:schemeClr val="dk1"/>
              </a:solidFill>
              <a:prstDash val="solid"/>
              <a:round/>
              <a:headEnd len="sm" w="sm" type="none"/>
              <a:tailEnd len="sm" w="sm" type="none"/>
            </a:ln>
            <a:effectLst>
              <a:outerShdw rotWithShape="0" algn="bl" dir="3120000" dist="76200">
                <a:schemeClr val="dk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14" name="Google Shape;214;p13"/>
            <p:cNvCxnSpPr/>
            <p:nvPr/>
          </p:nvCxnSpPr>
          <p:spPr>
            <a:xfrm>
              <a:off x="247200" y="1667125"/>
              <a:ext cx="8642700" cy="0"/>
            </a:xfrm>
            <a:prstGeom prst="straightConnector1">
              <a:avLst/>
            </a:prstGeom>
            <a:noFill/>
            <a:ln cap="flat" cmpd="sng" w="28575">
              <a:solidFill>
                <a:schemeClr val="dk1"/>
              </a:solidFill>
              <a:prstDash val="solid"/>
              <a:round/>
              <a:headEnd len="med" w="med" type="none"/>
              <a:tailEnd len="med" w="med" type="none"/>
            </a:ln>
          </p:spPr>
        </p:cxnSp>
        <p:sp>
          <p:nvSpPr>
            <p:cNvPr id="215" name="Google Shape;215;p13"/>
            <p:cNvSpPr/>
            <p:nvPr/>
          </p:nvSpPr>
          <p:spPr>
            <a:xfrm>
              <a:off x="7841645" y="1419444"/>
              <a:ext cx="140400" cy="140400"/>
            </a:xfrm>
            <a:prstGeom prst="ellipse">
              <a:avLst/>
            </a:prstGeom>
            <a:solidFill>
              <a:schemeClr val="dk2"/>
            </a:solidFill>
            <a:ln cap="flat" cmpd="sng" w="28575">
              <a:solidFill>
                <a:schemeClr val="dk1"/>
              </a:solidFill>
              <a:prstDash val="solid"/>
              <a:round/>
              <a:headEnd len="sm" w="sm" type="none"/>
              <a:tailEnd len="sm" w="sm" type="none"/>
            </a:ln>
            <a:effectLst>
              <a:outerShdw rotWithShape="0" algn="bl" dir="2700000" dist="19050">
                <a:schemeClr val="dk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3"/>
            <p:cNvSpPr/>
            <p:nvPr/>
          </p:nvSpPr>
          <p:spPr>
            <a:xfrm>
              <a:off x="8138893" y="1419444"/>
              <a:ext cx="140400" cy="140400"/>
            </a:xfrm>
            <a:prstGeom prst="ellipse">
              <a:avLst/>
            </a:prstGeom>
            <a:solidFill>
              <a:schemeClr val="lt1"/>
            </a:solidFill>
            <a:ln cap="flat" cmpd="sng" w="28575">
              <a:solidFill>
                <a:schemeClr val="dk1"/>
              </a:solidFill>
              <a:prstDash val="solid"/>
              <a:round/>
              <a:headEnd len="sm" w="sm" type="none"/>
              <a:tailEnd len="sm" w="sm" type="none"/>
            </a:ln>
            <a:effectLst>
              <a:outerShdw rotWithShape="0" algn="bl" dir="2700000" dist="19050">
                <a:schemeClr val="dk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3"/>
            <p:cNvSpPr/>
            <p:nvPr/>
          </p:nvSpPr>
          <p:spPr>
            <a:xfrm>
              <a:off x="8436142" y="1419444"/>
              <a:ext cx="140400" cy="140400"/>
            </a:xfrm>
            <a:prstGeom prst="ellipse">
              <a:avLst/>
            </a:prstGeom>
            <a:solidFill>
              <a:schemeClr val="lt2"/>
            </a:solidFill>
            <a:ln cap="flat" cmpd="sng" w="28575">
              <a:solidFill>
                <a:schemeClr val="dk1"/>
              </a:solidFill>
              <a:prstDash val="solid"/>
              <a:round/>
              <a:headEnd len="sm" w="sm" type="none"/>
              <a:tailEnd len="sm" w="sm" type="none"/>
            </a:ln>
            <a:effectLst>
              <a:outerShdw rotWithShape="0" algn="bl" dir="2700000" dist="19050">
                <a:schemeClr val="dk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8" name="Google Shape;218;p13"/>
          <p:cNvSpPr/>
          <p:nvPr/>
        </p:nvSpPr>
        <p:spPr>
          <a:xfrm>
            <a:off x="8293800" y="601600"/>
            <a:ext cx="260400" cy="260400"/>
          </a:xfrm>
          <a:prstGeom prst="mathMultiply">
            <a:avLst>
              <a:gd fmla="val 23520" name="adj1"/>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20" name="Google Shape;220;p13"/>
          <p:cNvSpPr txBox="1"/>
          <p:nvPr>
            <p:ph hasCustomPrompt="1" idx="2" type="title"/>
          </p:nvPr>
        </p:nvSpPr>
        <p:spPr>
          <a:xfrm>
            <a:off x="356500" y="1937625"/>
            <a:ext cx="13539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41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221" name="Google Shape;221;p13"/>
          <p:cNvSpPr txBox="1"/>
          <p:nvPr>
            <p:ph idx="1" type="subTitle"/>
          </p:nvPr>
        </p:nvSpPr>
        <p:spPr>
          <a:xfrm>
            <a:off x="1710400" y="2590200"/>
            <a:ext cx="2503800" cy="572700"/>
          </a:xfrm>
          <a:prstGeom prst="rect">
            <a:avLst/>
          </a:prstGeom>
        </p:spPr>
        <p:txBody>
          <a:bodyPr anchorCtr="0" anchor="ctr" bIns="91425" lIns="91425" spcFirstLastPara="1" rIns="91425" wrap="square" tIns="91425">
            <a:noAutofit/>
          </a:bodyPr>
          <a:lstStyle>
            <a:lvl1pPr lvl="0">
              <a:spcBef>
                <a:spcPts val="0"/>
              </a:spcBef>
              <a:spcAft>
                <a:spcPts val="0"/>
              </a:spcAft>
              <a:buSzPts val="1600"/>
              <a:buNone/>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p:txBody>
      </p:sp>
      <p:sp>
        <p:nvSpPr>
          <p:cNvPr id="222" name="Google Shape;222;p13"/>
          <p:cNvSpPr txBox="1"/>
          <p:nvPr>
            <p:ph idx="3" type="subTitle"/>
          </p:nvPr>
        </p:nvSpPr>
        <p:spPr>
          <a:xfrm>
            <a:off x="1710400" y="2030350"/>
            <a:ext cx="2049300" cy="431400"/>
          </a:xfrm>
          <a:prstGeom prst="rect">
            <a:avLst/>
          </a:prstGeom>
        </p:spPr>
        <p:txBody>
          <a:bodyPr anchorCtr="0" anchor="ctr" bIns="91425" lIns="91425" spcFirstLastPara="1" rIns="91425" wrap="square" tIns="91425">
            <a:noAutofit/>
          </a:bodyPr>
          <a:lstStyle>
            <a:lvl1pPr lvl="0" rtl="0">
              <a:spcBef>
                <a:spcPts val="0"/>
              </a:spcBef>
              <a:spcAft>
                <a:spcPts val="0"/>
              </a:spcAft>
              <a:buSzPts val="2000"/>
              <a:buFont typeface="Rubik ExtraBold"/>
              <a:buNone/>
              <a:defRPr sz="2000">
                <a:latin typeface="Rubik ExtraBold"/>
                <a:ea typeface="Rubik ExtraBold"/>
                <a:cs typeface="Rubik ExtraBold"/>
                <a:sym typeface="Rubik ExtraBold"/>
              </a:defRPr>
            </a:lvl1pPr>
            <a:lvl2pPr lvl="1" rtl="0">
              <a:spcBef>
                <a:spcPts val="0"/>
              </a:spcBef>
              <a:spcAft>
                <a:spcPts val="0"/>
              </a:spcAft>
              <a:buSzPts val="2000"/>
              <a:buFont typeface="Rubik ExtraBold"/>
              <a:buNone/>
              <a:defRPr sz="2000">
                <a:latin typeface="Rubik ExtraBold"/>
                <a:ea typeface="Rubik ExtraBold"/>
                <a:cs typeface="Rubik ExtraBold"/>
                <a:sym typeface="Rubik ExtraBold"/>
              </a:defRPr>
            </a:lvl2pPr>
            <a:lvl3pPr lvl="2" rtl="0">
              <a:spcBef>
                <a:spcPts val="0"/>
              </a:spcBef>
              <a:spcAft>
                <a:spcPts val="0"/>
              </a:spcAft>
              <a:buSzPts val="2000"/>
              <a:buFont typeface="Rubik ExtraBold"/>
              <a:buNone/>
              <a:defRPr sz="2000">
                <a:latin typeface="Rubik ExtraBold"/>
                <a:ea typeface="Rubik ExtraBold"/>
                <a:cs typeface="Rubik ExtraBold"/>
                <a:sym typeface="Rubik ExtraBold"/>
              </a:defRPr>
            </a:lvl3pPr>
            <a:lvl4pPr lvl="3" rtl="0">
              <a:spcBef>
                <a:spcPts val="0"/>
              </a:spcBef>
              <a:spcAft>
                <a:spcPts val="0"/>
              </a:spcAft>
              <a:buSzPts val="2000"/>
              <a:buFont typeface="Rubik ExtraBold"/>
              <a:buNone/>
              <a:defRPr sz="2000">
                <a:latin typeface="Rubik ExtraBold"/>
                <a:ea typeface="Rubik ExtraBold"/>
                <a:cs typeface="Rubik ExtraBold"/>
                <a:sym typeface="Rubik ExtraBold"/>
              </a:defRPr>
            </a:lvl4pPr>
            <a:lvl5pPr lvl="4" rtl="0">
              <a:spcBef>
                <a:spcPts val="0"/>
              </a:spcBef>
              <a:spcAft>
                <a:spcPts val="0"/>
              </a:spcAft>
              <a:buSzPts val="2000"/>
              <a:buFont typeface="Rubik ExtraBold"/>
              <a:buNone/>
              <a:defRPr sz="2000">
                <a:latin typeface="Rubik ExtraBold"/>
                <a:ea typeface="Rubik ExtraBold"/>
                <a:cs typeface="Rubik ExtraBold"/>
                <a:sym typeface="Rubik ExtraBold"/>
              </a:defRPr>
            </a:lvl5pPr>
            <a:lvl6pPr lvl="5" rtl="0">
              <a:spcBef>
                <a:spcPts val="0"/>
              </a:spcBef>
              <a:spcAft>
                <a:spcPts val="0"/>
              </a:spcAft>
              <a:buSzPts val="2000"/>
              <a:buFont typeface="Rubik ExtraBold"/>
              <a:buNone/>
              <a:defRPr sz="2000">
                <a:latin typeface="Rubik ExtraBold"/>
                <a:ea typeface="Rubik ExtraBold"/>
                <a:cs typeface="Rubik ExtraBold"/>
                <a:sym typeface="Rubik ExtraBold"/>
              </a:defRPr>
            </a:lvl6pPr>
            <a:lvl7pPr lvl="6" rtl="0">
              <a:spcBef>
                <a:spcPts val="0"/>
              </a:spcBef>
              <a:spcAft>
                <a:spcPts val="0"/>
              </a:spcAft>
              <a:buSzPts val="2000"/>
              <a:buFont typeface="Rubik ExtraBold"/>
              <a:buNone/>
              <a:defRPr sz="2000">
                <a:latin typeface="Rubik ExtraBold"/>
                <a:ea typeface="Rubik ExtraBold"/>
                <a:cs typeface="Rubik ExtraBold"/>
                <a:sym typeface="Rubik ExtraBold"/>
              </a:defRPr>
            </a:lvl7pPr>
            <a:lvl8pPr lvl="7" rtl="0">
              <a:spcBef>
                <a:spcPts val="0"/>
              </a:spcBef>
              <a:spcAft>
                <a:spcPts val="0"/>
              </a:spcAft>
              <a:buSzPts val="2000"/>
              <a:buFont typeface="Rubik ExtraBold"/>
              <a:buNone/>
              <a:defRPr sz="2000">
                <a:latin typeface="Rubik ExtraBold"/>
                <a:ea typeface="Rubik ExtraBold"/>
                <a:cs typeface="Rubik ExtraBold"/>
                <a:sym typeface="Rubik ExtraBold"/>
              </a:defRPr>
            </a:lvl8pPr>
            <a:lvl9pPr lvl="8" rtl="0">
              <a:spcBef>
                <a:spcPts val="0"/>
              </a:spcBef>
              <a:spcAft>
                <a:spcPts val="0"/>
              </a:spcAft>
              <a:buSzPts val="2000"/>
              <a:buFont typeface="Rubik ExtraBold"/>
              <a:buNone/>
              <a:defRPr sz="2000">
                <a:latin typeface="Rubik ExtraBold"/>
                <a:ea typeface="Rubik ExtraBold"/>
                <a:cs typeface="Rubik ExtraBold"/>
                <a:sym typeface="Rubik ExtraBold"/>
              </a:defRPr>
            </a:lvl9pPr>
          </a:lstStyle>
          <a:p/>
        </p:txBody>
      </p:sp>
      <p:sp>
        <p:nvSpPr>
          <p:cNvPr id="223" name="Google Shape;223;p13"/>
          <p:cNvSpPr txBox="1"/>
          <p:nvPr>
            <p:ph hasCustomPrompt="1" idx="4" type="title"/>
          </p:nvPr>
        </p:nvSpPr>
        <p:spPr>
          <a:xfrm>
            <a:off x="4651600" y="1937625"/>
            <a:ext cx="13539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41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224" name="Google Shape;224;p13"/>
          <p:cNvSpPr txBox="1"/>
          <p:nvPr>
            <p:ph idx="5" type="subTitle"/>
          </p:nvPr>
        </p:nvSpPr>
        <p:spPr>
          <a:xfrm>
            <a:off x="6005500" y="2590200"/>
            <a:ext cx="25038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225" name="Google Shape;225;p13"/>
          <p:cNvSpPr txBox="1"/>
          <p:nvPr>
            <p:ph idx="6" type="subTitle"/>
          </p:nvPr>
        </p:nvSpPr>
        <p:spPr>
          <a:xfrm>
            <a:off x="6005500" y="2030350"/>
            <a:ext cx="2049300" cy="431400"/>
          </a:xfrm>
          <a:prstGeom prst="rect">
            <a:avLst/>
          </a:prstGeom>
        </p:spPr>
        <p:txBody>
          <a:bodyPr anchorCtr="0" anchor="ctr" bIns="91425" lIns="91425" spcFirstLastPara="1" rIns="91425" wrap="square" tIns="91425">
            <a:noAutofit/>
          </a:bodyPr>
          <a:lstStyle>
            <a:lvl1pPr lvl="0" rtl="0">
              <a:spcBef>
                <a:spcPts val="0"/>
              </a:spcBef>
              <a:spcAft>
                <a:spcPts val="0"/>
              </a:spcAft>
              <a:buSzPts val="2000"/>
              <a:buFont typeface="Rubik ExtraBold"/>
              <a:buNone/>
              <a:defRPr sz="2000">
                <a:latin typeface="Rubik ExtraBold"/>
                <a:ea typeface="Rubik ExtraBold"/>
                <a:cs typeface="Rubik ExtraBold"/>
                <a:sym typeface="Rubik ExtraBold"/>
              </a:defRPr>
            </a:lvl1pPr>
            <a:lvl2pPr lvl="1" rtl="0">
              <a:spcBef>
                <a:spcPts val="0"/>
              </a:spcBef>
              <a:spcAft>
                <a:spcPts val="0"/>
              </a:spcAft>
              <a:buSzPts val="2000"/>
              <a:buFont typeface="Rubik ExtraBold"/>
              <a:buNone/>
              <a:defRPr sz="2000">
                <a:latin typeface="Rubik ExtraBold"/>
                <a:ea typeface="Rubik ExtraBold"/>
                <a:cs typeface="Rubik ExtraBold"/>
                <a:sym typeface="Rubik ExtraBold"/>
              </a:defRPr>
            </a:lvl2pPr>
            <a:lvl3pPr lvl="2" rtl="0">
              <a:spcBef>
                <a:spcPts val="0"/>
              </a:spcBef>
              <a:spcAft>
                <a:spcPts val="0"/>
              </a:spcAft>
              <a:buSzPts val="2000"/>
              <a:buFont typeface="Rubik ExtraBold"/>
              <a:buNone/>
              <a:defRPr sz="2000">
                <a:latin typeface="Rubik ExtraBold"/>
                <a:ea typeface="Rubik ExtraBold"/>
                <a:cs typeface="Rubik ExtraBold"/>
                <a:sym typeface="Rubik ExtraBold"/>
              </a:defRPr>
            </a:lvl3pPr>
            <a:lvl4pPr lvl="3" rtl="0">
              <a:spcBef>
                <a:spcPts val="0"/>
              </a:spcBef>
              <a:spcAft>
                <a:spcPts val="0"/>
              </a:spcAft>
              <a:buSzPts val="2000"/>
              <a:buFont typeface="Rubik ExtraBold"/>
              <a:buNone/>
              <a:defRPr sz="2000">
                <a:latin typeface="Rubik ExtraBold"/>
                <a:ea typeface="Rubik ExtraBold"/>
                <a:cs typeface="Rubik ExtraBold"/>
                <a:sym typeface="Rubik ExtraBold"/>
              </a:defRPr>
            </a:lvl4pPr>
            <a:lvl5pPr lvl="4" rtl="0">
              <a:spcBef>
                <a:spcPts val="0"/>
              </a:spcBef>
              <a:spcAft>
                <a:spcPts val="0"/>
              </a:spcAft>
              <a:buSzPts val="2000"/>
              <a:buFont typeface="Rubik ExtraBold"/>
              <a:buNone/>
              <a:defRPr sz="2000">
                <a:latin typeface="Rubik ExtraBold"/>
                <a:ea typeface="Rubik ExtraBold"/>
                <a:cs typeface="Rubik ExtraBold"/>
                <a:sym typeface="Rubik ExtraBold"/>
              </a:defRPr>
            </a:lvl5pPr>
            <a:lvl6pPr lvl="5" rtl="0">
              <a:spcBef>
                <a:spcPts val="0"/>
              </a:spcBef>
              <a:spcAft>
                <a:spcPts val="0"/>
              </a:spcAft>
              <a:buSzPts val="2000"/>
              <a:buFont typeface="Rubik ExtraBold"/>
              <a:buNone/>
              <a:defRPr sz="2000">
                <a:latin typeface="Rubik ExtraBold"/>
                <a:ea typeface="Rubik ExtraBold"/>
                <a:cs typeface="Rubik ExtraBold"/>
                <a:sym typeface="Rubik ExtraBold"/>
              </a:defRPr>
            </a:lvl6pPr>
            <a:lvl7pPr lvl="6" rtl="0">
              <a:spcBef>
                <a:spcPts val="0"/>
              </a:spcBef>
              <a:spcAft>
                <a:spcPts val="0"/>
              </a:spcAft>
              <a:buSzPts val="2000"/>
              <a:buFont typeface="Rubik ExtraBold"/>
              <a:buNone/>
              <a:defRPr sz="2000">
                <a:latin typeface="Rubik ExtraBold"/>
                <a:ea typeface="Rubik ExtraBold"/>
                <a:cs typeface="Rubik ExtraBold"/>
                <a:sym typeface="Rubik ExtraBold"/>
              </a:defRPr>
            </a:lvl7pPr>
            <a:lvl8pPr lvl="7" rtl="0">
              <a:spcBef>
                <a:spcPts val="0"/>
              </a:spcBef>
              <a:spcAft>
                <a:spcPts val="0"/>
              </a:spcAft>
              <a:buSzPts val="2000"/>
              <a:buFont typeface="Rubik ExtraBold"/>
              <a:buNone/>
              <a:defRPr sz="2000">
                <a:latin typeface="Rubik ExtraBold"/>
                <a:ea typeface="Rubik ExtraBold"/>
                <a:cs typeface="Rubik ExtraBold"/>
                <a:sym typeface="Rubik ExtraBold"/>
              </a:defRPr>
            </a:lvl8pPr>
            <a:lvl9pPr lvl="8" rtl="0">
              <a:spcBef>
                <a:spcPts val="0"/>
              </a:spcBef>
              <a:spcAft>
                <a:spcPts val="0"/>
              </a:spcAft>
              <a:buSzPts val="2000"/>
              <a:buFont typeface="Rubik ExtraBold"/>
              <a:buNone/>
              <a:defRPr sz="2000">
                <a:latin typeface="Rubik ExtraBold"/>
                <a:ea typeface="Rubik ExtraBold"/>
                <a:cs typeface="Rubik ExtraBold"/>
                <a:sym typeface="Rubik ExtraBold"/>
              </a:defRPr>
            </a:lvl9pPr>
          </a:lstStyle>
          <a:p/>
        </p:txBody>
      </p:sp>
      <p:sp>
        <p:nvSpPr>
          <p:cNvPr id="226" name="Google Shape;226;p13"/>
          <p:cNvSpPr txBox="1"/>
          <p:nvPr>
            <p:ph hasCustomPrompt="1" idx="7" type="title"/>
          </p:nvPr>
        </p:nvSpPr>
        <p:spPr>
          <a:xfrm>
            <a:off x="356500" y="3351775"/>
            <a:ext cx="13539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41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227" name="Google Shape;227;p13"/>
          <p:cNvSpPr txBox="1"/>
          <p:nvPr>
            <p:ph idx="8" type="subTitle"/>
          </p:nvPr>
        </p:nvSpPr>
        <p:spPr>
          <a:xfrm>
            <a:off x="1710400" y="4006900"/>
            <a:ext cx="25038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228" name="Google Shape;228;p13"/>
          <p:cNvSpPr txBox="1"/>
          <p:nvPr>
            <p:ph idx="9" type="subTitle"/>
          </p:nvPr>
        </p:nvSpPr>
        <p:spPr>
          <a:xfrm>
            <a:off x="1710400" y="3447050"/>
            <a:ext cx="2049300" cy="431400"/>
          </a:xfrm>
          <a:prstGeom prst="rect">
            <a:avLst/>
          </a:prstGeom>
        </p:spPr>
        <p:txBody>
          <a:bodyPr anchorCtr="0" anchor="ctr" bIns="91425" lIns="91425" spcFirstLastPara="1" rIns="91425" wrap="square" tIns="91425">
            <a:noAutofit/>
          </a:bodyPr>
          <a:lstStyle>
            <a:lvl1pPr lvl="0" rtl="0">
              <a:spcBef>
                <a:spcPts val="0"/>
              </a:spcBef>
              <a:spcAft>
                <a:spcPts val="0"/>
              </a:spcAft>
              <a:buSzPts val="2000"/>
              <a:buFont typeface="Rubik ExtraBold"/>
              <a:buNone/>
              <a:defRPr sz="2000">
                <a:latin typeface="Rubik ExtraBold"/>
                <a:ea typeface="Rubik ExtraBold"/>
                <a:cs typeface="Rubik ExtraBold"/>
                <a:sym typeface="Rubik ExtraBold"/>
              </a:defRPr>
            </a:lvl1pPr>
            <a:lvl2pPr lvl="1" rtl="0">
              <a:spcBef>
                <a:spcPts val="0"/>
              </a:spcBef>
              <a:spcAft>
                <a:spcPts val="0"/>
              </a:spcAft>
              <a:buSzPts val="2000"/>
              <a:buFont typeface="Rubik ExtraBold"/>
              <a:buNone/>
              <a:defRPr sz="2000">
                <a:latin typeface="Rubik ExtraBold"/>
                <a:ea typeface="Rubik ExtraBold"/>
                <a:cs typeface="Rubik ExtraBold"/>
                <a:sym typeface="Rubik ExtraBold"/>
              </a:defRPr>
            </a:lvl2pPr>
            <a:lvl3pPr lvl="2" rtl="0">
              <a:spcBef>
                <a:spcPts val="0"/>
              </a:spcBef>
              <a:spcAft>
                <a:spcPts val="0"/>
              </a:spcAft>
              <a:buSzPts val="2000"/>
              <a:buFont typeface="Rubik ExtraBold"/>
              <a:buNone/>
              <a:defRPr sz="2000">
                <a:latin typeface="Rubik ExtraBold"/>
                <a:ea typeface="Rubik ExtraBold"/>
                <a:cs typeface="Rubik ExtraBold"/>
                <a:sym typeface="Rubik ExtraBold"/>
              </a:defRPr>
            </a:lvl3pPr>
            <a:lvl4pPr lvl="3" rtl="0">
              <a:spcBef>
                <a:spcPts val="0"/>
              </a:spcBef>
              <a:spcAft>
                <a:spcPts val="0"/>
              </a:spcAft>
              <a:buSzPts val="2000"/>
              <a:buFont typeface="Rubik ExtraBold"/>
              <a:buNone/>
              <a:defRPr sz="2000">
                <a:latin typeface="Rubik ExtraBold"/>
                <a:ea typeface="Rubik ExtraBold"/>
                <a:cs typeface="Rubik ExtraBold"/>
                <a:sym typeface="Rubik ExtraBold"/>
              </a:defRPr>
            </a:lvl4pPr>
            <a:lvl5pPr lvl="4" rtl="0">
              <a:spcBef>
                <a:spcPts val="0"/>
              </a:spcBef>
              <a:spcAft>
                <a:spcPts val="0"/>
              </a:spcAft>
              <a:buSzPts val="2000"/>
              <a:buFont typeface="Rubik ExtraBold"/>
              <a:buNone/>
              <a:defRPr sz="2000">
                <a:latin typeface="Rubik ExtraBold"/>
                <a:ea typeface="Rubik ExtraBold"/>
                <a:cs typeface="Rubik ExtraBold"/>
                <a:sym typeface="Rubik ExtraBold"/>
              </a:defRPr>
            </a:lvl5pPr>
            <a:lvl6pPr lvl="5" rtl="0">
              <a:spcBef>
                <a:spcPts val="0"/>
              </a:spcBef>
              <a:spcAft>
                <a:spcPts val="0"/>
              </a:spcAft>
              <a:buSzPts val="2000"/>
              <a:buFont typeface="Rubik ExtraBold"/>
              <a:buNone/>
              <a:defRPr sz="2000">
                <a:latin typeface="Rubik ExtraBold"/>
                <a:ea typeface="Rubik ExtraBold"/>
                <a:cs typeface="Rubik ExtraBold"/>
                <a:sym typeface="Rubik ExtraBold"/>
              </a:defRPr>
            </a:lvl6pPr>
            <a:lvl7pPr lvl="6" rtl="0">
              <a:spcBef>
                <a:spcPts val="0"/>
              </a:spcBef>
              <a:spcAft>
                <a:spcPts val="0"/>
              </a:spcAft>
              <a:buSzPts val="2000"/>
              <a:buFont typeface="Rubik ExtraBold"/>
              <a:buNone/>
              <a:defRPr sz="2000">
                <a:latin typeface="Rubik ExtraBold"/>
                <a:ea typeface="Rubik ExtraBold"/>
                <a:cs typeface="Rubik ExtraBold"/>
                <a:sym typeface="Rubik ExtraBold"/>
              </a:defRPr>
            </a:lvl7pPr>
            <a:lvl8pPr lvl="7" rtl="0">
              <a:spcBef>
                <a:spcPts val="0"/>
              </a:spcBef>
              <a:spcAft>
                <a:spcPts val="0"/>
              </a:spcAft>
              <a:buSzPts val="2000"/>
              <a:buFont typeface="Rubik ExtraBold"/>
              <a:buNone/>
              <a:defRPr sz="2000">
                <a:latin typeface="Rubik ExtraBold"/>
                <a:ea typeface="Rubik ExtraBold"/>
                <a:cs typeface="Rubik ExtraBold"/>
                <a:sym typeface="Rubik ExtraBold"/>
              </a:defRPr>
            </a:lvl8pPr>
            <a:lvl9pPr lvl="8" rtl="0">
              <a:spcBef>
                <a:spcPts val="0"/>
              </a:spcBef>
              <a:spcAft>
                <a:spcPts val="0"/>
              </a:spcAft>
              <a:buSzPts val="2000"/>
              <a:buFont typeface="Rubik ExtraBold"/>
              <a:buNone/>
              <a:defRPr sz="2000">
                <a:latin typeface="Rubik ExtraBold"/>
                <a:ea typeface="Rubik ExtraBold"/>
                <a:cs typeface="Rubik ExtraBold"/>
                <a:sym typeface="Rubik ExtraBold"/>
              </a:defRPr>
            </a:lvl9pPr>
          </a:lstStyle>
          <a:p/>
        </p:txBody>
      </p:sp>
      <p:sp>
        <p:nvSpPr>
          <p:cNvPr id="229" name="Google Shape;229;p13"/>
          <p:cNvSpPr txBox="1"/>
          <p:nvPr>
            <p:ph hasCustomPrompt="1" idx="13" type="title"/>
          </p:nvPr>
        </p:nvSpPr>
        <p:spPr>
          <a:xfrm>
            <a:off x="4651600" y="3351775"/>
            <a:ext cx="13539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41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230" name="Google Shape;230;p13"/>
          <p:cNvSpPr txBox="1"/>
          <p:nvPr>
            <p:ph idx="14" type="subTitle"/>
          </p:nvPr>
        </p:nvSpPr>
        <p:spPr>
          <a:xfrm>
            <a:off x="6005500" y="4006900"/>
            <a:ext cx="25038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231" name="Google Shape;231;p13"/>
          <p:cNvSpPr txBox="1"/>
          <p:nvPr>
            <p:ph idx="15" type="subTitle"/>
          </p:nvPr>
        </p:nvSpPr>
        <p:spPr>
          <a:xfrm>
            <a:off x="6005500" y="3447050"/>
            <a:ext cx="2049300" cy="431400"/>
          </a:xfrm>
          <a:prstGeom prst="rect">
            <a:avLst/>
          </a:prstGeom>
        </p:spPr>
        <p:txBody>
          <a:bodyPr anchorCtr="0" anchor="ctr" bIns="91425" lIns="91425" spcFirstLastPara="1" rIns="91425" wrap="square" tIns="91425">
            <a:noAutofit/>
          </a:bodyPr>
          <a:lstStyle>
            <a:lvl1pPr lvl="0" rtl="0">
              <a:spcBef>
                <a:spcPts val="0"/>
              </a:spcBef>
              <a:spcAft>
                <a:spcPts val="0"/>
              </a:spcAft>
              <a:buSzPts val="2000"/>
              <a:buFont typeface="Rubik ExtraBold"/>
              <a:buNone/>
              <a:defRPr sz="2000">
                <a:latin typeface="Rubik ExtraBold"/>
                <a:ea typeface="Rubik ExtraBold"/>
                <a:cs typeface="Rubik ExtraBold"/>
                <a:sym typeface="Rubik ExtraBold"/>
              </a:defRPr>
            </a:lvl1pPr>
            <a:lvl2pPr lvl="1" rtl="0">
              <a:spcBef>
                <a:spcPts val="0"/>
              </a:spcBef>
              <a:spcAft>
                <a:spcPts val="0"/>
              </a:spcAft>
              <a:buSzPts val="2000"/>
              <a:buFont typeface="Rubik ExtraBold"/>
              <a:buNone/>
              <a:defRPr sz="2000">
                <a:latin typeface="Rubik ExtraBold"/>
                <a:ea typeface="Rubik ExtraBold"/>
                <a:cs typeface="Rubik ExtraBold"/>
                <a:sym typeface="Rubik ExtraBold"/>
              </a:defRPr>
            </a:lvl2pPr>
            <a:lvl3pPr lvl="2" rtl="0">
              <a:spcBef>
                <a:spcPts val="0"/>
              </a:spcBef>
              <a:spcAft>
                <a:spcPts val="0"/>
              </a:spcAft>
              <a:buSzPts val="2000"/>
              <a:buFont typeface="Rubik ExtraBold"/>
              <a:buNone/>
              <a:defRPr sz="2000">
                <a:latin typeface="Rubik ExtraBold"/>
                <a:ea typeface="Rubik ExtraBold"/>
                <a:cs typeface="Rubik ExtraBold"/>
                <a:sym typeface="Rubik ExtraBold"/>
              </a:defRPr>
            </a:lvl3pPr>
            <a:lvl4pPr lvl="3" rtl="0">
              <a:spcBef>
                <a:spcPts val="0"/>
              </a:spcBef>
              <a:spcAft>
                <a:spcPts val="0"/>
              </a:spcAft>
              <a:buSzPts val="2000"/>
              <a:buFont typeface="Rubik ExtraBold"/>
              <a:buNone/>
              <a:defRPr sz="2000">
                <a:latin typeface="Rubik ExtraBold"/>
                <a:ea typeface="Rubik ExtraBold"/>
                <a:cs typeface="Rubik ExtraBold"/>
                <a:sym typeface="Rubik ExtraBold"/>
              </a:defRPr>
            </a:lvl4pPr>
            <a:lvl5pPr lvl="4" rtl="0">
              <a:spcBef>
                <a:spcPts val="0"/>
              </a:spcBef>
              <a:spcAft>
                <a:spcPts val="0"/>
              </a:spcAft>
              <a:buSzPts val="2000"/>
              <a:buFont typeface="Rubik ExtraBold"/>
              <a:buNone/>
              <a:defRPr sz="2000">
                <a:latin typeface="Rubik ExtraBold"/>
                <a:ea typeface="Rubik ExtraBold"/>
                <a:cs typeface="Rubik ExtraBold"/>
                <a:sym typeface="Rubik ExtraBold"/>
              </a:defRPr>
            </a:lvl5pPr>
            <a:lvl6pPr lvl="5" rtl="0">
              <a:spcBef>
                <a:spcPts val="0"/>
              </a:spcBef>
              <a:spcAft>
                <a:spcPts val="0"/>
              </a:spcAft>
              <a:buSzPts val="2000"/>
              <a:buFont typeface="Rubik ExtraBold"/>
              <a:buNone/>
              <a:defRPr sz="2000">
                <a:latin typeface="Rubik ExtraBold"/>
                <a:ea typeface="Rubik ExtraBold"/>
                <a:cs typeface="Rubik ExtraBold"/>
                <a:sym typeface="Rubik ExtraBold"/>
              </a:defRPr>
            </a:lvl6pPr>
            <a:lvl7pPr lvl="6" rtl="0">
              <a:spcBef>
                <a:spcPts val="0"/>
              </a:spcBef>
              <a:spcAft>
                <a:spcPts val="0"/>
              </a:spcAft>
              <a:buSzPts val="2000"/>
              <a:buFont typeface="Rubik ExtraBold"/>
              <a:buNone/>
              <a:defRPr sz="2000">
                <a:latin typeface="Rubik ExtraBold"/>
                <a:ea typeface="Rubik ExtraBold"/>
                <a:cs typeface="Rubik ExtraBold"/>
                <a:sym typeface="Rubik ExtraBold"/>
              </a:defRPr>
            </a:lvl7pPr>
            <a:lvl8pPr lvl="7" rtl="0">
              <a:spcBef>
                <a:spcPts val="0"/>
              </a:spcBef>
              <a:spcAft>
                <a:spcPts val="0"/>
              </a:spcAft>
              <a:buSzPts val="2000"/>
              <a:buFont typeface="Rubik ExtraBold"/>
              <a:buNone/>
              <a:defRPr sz="2000">
                <a:latin typeface="Rubik ExtraBold"/>
                <a:ea typeface="Rubik ExtraBold"/>
                <a:cs typeface="Rubik ExtraBold"/>
                <a:sym typeface="Rubik ExtraBold"/>
              </a:defRPr>
            </a:lvl8pPr>
            <a:lvl9pPr lvl="8" rtl="0">
              <a:spcBef>
                <a:spcPts val="0"/>
              </a:spcBef>
              <a:spcAft>
                <a:spcPts val="0"/>
              </a:spcAft>
              <a:buSzPts val="2000"/>
              <a:buFont typeface="Rubik ExtraBold"/>
              <a:buNone/>
              <a:defRPr sz="2000">
                <a:latin typeface="Rubik ExtraBold"/>
                <a:ea typeface="Rubik ExtraBold"/>
                <a:cs typeface="Rubik ExtraBold"/>
                <a:sym typeface="Rubik ExtraBold"/>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
    <p:bg>
      <p:bgPr>
        <a:blipFill>
          <a:blip r:embed="rId2">
            <a:alphaModFix/>
          </a:blip>
          <a:stretch>
            <a:fillRect/>
          </a:stretch>
        </a:blipFill>
      </p:bgPr>
    </p:bg>
    <p:spTree>
      <p:nvGrpSpPr>
        <p:cNvPr id="232" name="Shape 232"/>
        <p:cNvGrpSpPr/>
        <p:nvPr/>
      </p:nvGrpSpPr>
      <p:grpSpPr>
        <a:xfrm>
          <a:off x="0" y="0"/>
          <a:ext cx="0" cy="0"/>
          <a:chOff x="0" y="0"/>
          <a:chExt cx="0" cy="0"/>
        </a:xfrm>
      </p:grpSpPr>
      <p:grpSp>
        <p:nvGrpSpPr>
          <p:cNvPr id="233" name="Google Shape;233;p14"/>
          <p:cNvGrpSpPr/>
          <p:nvPr/>
        </p:nvGrpSpPr>
        <p:grpSpPr>
          <a:xfrm>
            <a:off x="247200" y="332350"/>
            <a:ext cx="8649600" cy="4478700"/>
            <a:chOff x="247200" y="332350"/>
            <a:chExt cx="8649600" cy="4478700"/>
          </a:xfrm>
        </p:grpSpPr>
        <p:sp>
          <p:nvSpPr>
            <p:cNvPr id="234" name="Google Shape;234;p14"/>
            <p:cNvSpPr/>
            <p:nvPr/>
          </p:nvSpPr>
          <p:spPr>
            <a:xfrm>
              <a:off x="247200" y="332350"/>
              <a:ext cx="8649600" cy="4478700"/>
            </a:xfrm>
            <a:prstGeom prst="roundRect">
              <a:avLst>
                <a:gd fmla="val 3336" name="adj"/>
              </a:avLst>
            </a:prstGeom>
            <a:solidFill>
              <a:schemeClr val="lt1"/>
            </a:solidFill>
            <a:ln cap="flat" cmpd="sng" w="28575">
              <a:solidFill>
                <a:schemeClr val="dk1"/>
              </a:solidFill>
              <a:prstDash val="solid"/>
              <a:round/>
              <a:headEnd len="sm" w="sm" type="none"/>
              <a:tailEnd len="sm" w="sm" type="none"/>
            </a:ln>
            <a:effectLst>
              <a:outerShdw rotWithShape="0" algn="bl" dir="3120000" dist="76200">
                <a:srgbClr val="2D2E27"/>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5" name="Google Shape;235;p14"/>
            <p:cNvGrpSpPr/>
            <p:nvPr/>
          </p:nvGrpSpPr>
          <p:grpSpPr>
            <a:xfrm>
              <a:off x="247200" y="473369"/>
              <a:ext cx="8642700" cy="247681"/>
              <a:chOff x="247200" y="1419444"/>
              <a:chExt cx="8642700" cy="247681"/>
            </a:xfrm>
          </p:grpSpPr>
          <p:cxnSp>
            <p:nvCxnSpPr>
              <p:cNvPr id="236" name="Google Shape;236;p14"/>
              <p:cNvCxnSpPr/>
              <p:nvPr/>
            </p:nvCxnSpPr>
            <p:spPr>
              <a:xfrm>
                <a:off x="247200" y="1667125"/>
                <a:ext cx="8642700" cy="0"/>
              </a:xfrm>
              <a:prstGeom prst="straightConnector1">
                <a:avLst/>
              </a:prstGeom>
              <a:noFill/>
              <a:ln cap="flat" cmpd="sng" w="28575">
                <a:solidFill>
                  <a:schemeClr val="dk1"/>
                </a:solidFill>
                <a:prstDash val="solid"/>
                <a:round/>
                <a:headEnd len="med" w="med" type="none"/>
                <a:tailEnd len="med" w="med" type="none"/>
              </a:ln>
            </p:spPr>
          </p:cxnSp>
          <p:sp>
            <p:nvSpPr>
              <p:cNvPr id="237" name="Google Shape;237;p14"/>
              <p:cNvSpPr/>
              <p:nvPr/>
            </p:nvSpPr>
            <p:spPr>
              <a:xfrm>
                <a:off x="7841645" y="1419444"/>
                <a:ext cx="140400" cy="140400"/>
              </a:xfrm>
              <a:prstGeom prst="ellipse">
                <a:avLst/>
              </a:prstGeom>
              <a:solidFill>
                <a:schemeClr val="dk2"/>
              </a:solidFill>
              <a:ln cap="flat" cmpd="sng" w="28575">
                <a:solidFill>
                  <a:schemeClr val="dk1"/>
                </a:solidFill>
                <a:prstDash val="solid"/>
                <a:round/>
                <a:headEnd len="sm" w="sm" type="none"/>
                <a:tailEnd len="sm" w="sm" type="none"/>
              </a:ln>
              <a:effectLst>
                <a:outerShdw rotWithShape="0" algn="bl" dir="2700000" dist="19050">
                  <a:srgbClr val="2D2E27"/>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4"/>
              <p:cNvSpPr/>
              <p:nvPr/>
            </p:nvSpPr>
            <p:spPr>
              <a:xfrm>
                <a:off x="8138893" y="1419444"/>
                <a:ext cx="140400" cy="140400"/>
              </a:xfrm>
              <a:prstGeom prst="ellipse">
                <a:avLst/>
              </a:prstGeom>
              <a:solidFill>
                <a:schemeClr val="lt1"/>
              </a:solidFill>
              <a:ln cap="flat" cmpd="sng" w="28575">
                <a:solidFill>
                  <a:schemeClr val="dk1"/>
                </a:solidFill>
                <a:prstDash val="solid"/>
                <a:round/>
                <a:headEnd len="sm" w="sm" type="none"/>
                <a:tailEnd len="sm" w="sm" type="none"/>
              </a:ln>
              <a:effectLst>
                <a:outerShdw rotWithShape="0" algn="bl" dir="2700000" dist="19050">
                  <a:srgbClr val="2D2E27"/>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14"/>
              <p:cNvSpPr/>
              <p:nvPr/>
            </p:nvSpPr>
            <p:spPr>
              <a:xfrm>
                <a:off x="8436142" y="1419444"/>
                <a:ext cx="140400" cy="140400"/>
              </a:xfrm>
              <a:prstGeom prst="ellipse">
                <a:avLst/>
              </a:prstGeom>
              <a:solidFill>
                <a:schemeClr val="lt2"/>
              </a:solidFill>
              <a:ln cap="flat" cmpd="sng" w="28575">
                <a:solidFill>
                  <a:schemeClr val="dk1"/>
                </a:solidFill>
                <a:prstDash val="solid"/>
                <a:round/>
                <a:headEnd len="sm" w="sm" type="none"/>
                <a:tailEnd len="sm" w="sm" type="none"/>
              </a:ln>
              <a:effectLst>
                <a:outerShdw rotWithShape="0" algn="bl" dir="2700000" dist="19050">
                  <a:srgbClr val="2D2E27"/>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40" name="Google Shape;240;p14"/>
          <p:cNvSpPr txBox="1"/>
          <p:nvPr>
            <p:ph idx="1" type="subTitle"/>
          </p:nvPr>
        </p:nvSpPr>
        <p:spPr>
          <a:xfrm>
            <a:off x="3024800" y="1430250"/>
            <a:ext cx="5388000" cy="19119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sz="2800"/>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p:txBody>
      </p:sp>
      <p:sp>
        <p:nvSpPr>
          <p:cNvPr id="241" name="Google Shape;241;p14"/>
          <p:cNvSpPr txBox="1"/>
          <p:nvPr>
            <p:ph idx="2" type="subTitle"/>
          </p:nvPr>
        </p:nvSpPr>
        <p:spPr>
          <a:xfrm>
            <a:off x="3024800" y="3711725"/>
            <a:ext cx="3094500" cy="325500"/>
          </a:xfrm>
          <a:prstGeom prst="rect">
            <a:avLst/>
          </a:prstGeom>
        </p:spPr>
        <p:txBody>
          <a:bodyPr anchorCtr="0" anchor="ctr" bIns="91425" lIns="91425" spcFirstLastPara="1" rIns="91425" wrap="square" tIns="91425">
            <a:noAutofit/>
          </a:bodyPr>
          <a:lstStyle>
            <a:lvl1pPr lvl="0" rtl="0">
              <a:spcBef>
                <a:spcPts val="0"/>
              </a:spcBef>
              <a:spcAft>
                <a:spcPts val="0"/>
              </a:spcAft>
              <a:buSzPts val="2000"/>
              <a:buFont typeface="Rubik ExtraBold"/>
              <a:buNone/>
              <a:defRPr sz="2000">
                <a:latin typeface="Rubik ExtraBold"/>
                <a:ea typeface="Rubik ExtraBold"/>
                <a:cs typeface="Rubik ExtraBold"/>
                <a:sym typeface="Rubik ExtraBold"/>
              </a:defRPr>
            </a:lvl1pPr>
            <a:lvl2pPr lvl="1" rtl="0" algn="ctr">
              <a:spcBef>
                <a:spcPts val="0"/>
              </a:spcBef>
              <a:spcAft>
                <a:spcPts val="0"/>
              </a:spcAft>
              <a:buSzPts val="2000"/>
              <a:buFont typeface="Rubik ExtraBold"/>
              <a:buNone/>
              <a:defRPr sz="2000">
                <a:latin typeface="Rubik ExtraBold"/>
                <a:ea typeface="Rubik ExtraBold"/>
                <a:cs typeface="Rubik ExtraBold"/>
                <a:sym typeface="Rubik ExtraBold"/>
              </a:defRPr>
            </a:lvl2pPr>
            <a:lvl3pPr lvl="2" rtl="0" algn="ctr">
              <a:spcBef>
                <a:spcPts val="0"/>
              </a:spcBef>
              <a:spcAft>
                <a:spcPts val="0"/>
              </a:spcAft>
              <a:buSzPts val="2000"/>
              <a:buFont typeface="Rubik ExtraBold"/>
              <a:buNone/>
              <a:defRPr sz="2000">
                <a:latin typeface="Rubik ExtraBold"/>
                <a:ea typeface="Rubik ExtraBold"/>
                <a:cs typeface="Rubik ExtraBold"/>
                <a:sym typeface="Rubik ExtraBold"/>
              </a:defRPr>
            </a:lvl3pPr>
            <a:lvl4pPr lvl="3" rtl="0" algn="ctr">
              <a:spcBef>
                <a:spcPts val="0"/>
              </a:spcBef>
              <a:spcAft>
                <a:spcPts val="0"/>
              </a:spcAft>
              <a:buSzPts val="2000"/>
              <a:buFont typeface="Rubik ExtraBold"/>
              <a:buNone/>
              <a:defRPr sz="2000">
                <a:latin typeface="Rubik ExtraBold"/>
                <a:ea typeface="Rubik ExtraBold"/>
                <a:cs typeface="Rubik ExtraBold"/>
                <a:sym typeface="Rubik ExtraBold"/>
              </a:defRPr>
            </a:lvl4pPr>
            <a:lvl5pPr lvl="4" rtl="0" algn="ctr">
              <a:spcBef>
                <a:spcPts val="0"/>
              </a:spcBef>
              <a:spcAft>
                <a:spcPts val="0"/>
              </a:spcAft>
              <a:buSzPts val="2000"/>
              <a:buFont typeface="Rubik ExtraBold"/>
              <a:buNone/>
              <a:defRPr sz="2000">
                <a:latin typeface="Rubik ExtraBold"/>
                <a:ea typeface="Rubik ExtraBold"/>
                <a:cs typeface="Rubik ExtraBold"/>
                <a:sym typeface="Rubik ExtraBold"/>
              </a:defRPr>
            </a:lvl5pPr>
            <a:lvl6pPr lvl="5" rtl="0" algn="ctr">
              <a:spcBef>
                <a:spcPts val="0"/>
              </a:spcBef>
              <a:spcAft>
                <a:spcPts val="0"/>
              </a:spcAft>
              <a:buSzPts val="2000"/>
              <a:buFont typeface="Rubik ExtraBold"/>
              <a:buNone/>
              <a:defRPr sz="2000">
                <a:latin typeface="Rubik ExtraBold"/>
                <a:ea typeface="Rubik ExtraBold"/>
                <a:cs typeface="Rubik ExtraBold"/>
                <a:sym typeface="Rubik ExtraBold"/>
              </a:defRPr>
            </a:lvl6pPr>
            <a:lvl7pPr lvl="6" rtl="0" algn="ctr">
              <a:spcBef>
                <a:spcPts val="0"/>
              </a:spcBef>
              <a:spcAft>
                <a:spcPts val="0"/>
              </a:spcAft>
              <a:buSzPts val="2000"/>
              <a:buFont typeface="Rubik ExtraBold"/>
              <a:buNone/>
              <a:defRPr sz="2000">
                <a:latin typeface="Rubik ExtraBold"/>
                <a:ea typeface="Rubik ExtraBold"/>
                <a:cs typeface="Rubik ExtraBold"/>
                <a:sym typeface="Rubik ExtraBold"/>
              </a:defRPr>
            </a:lvl7pPr>
            <a:lvl8pPr lvl="7" rtl="0" algn="ctr">
              <a:spcBef>
                <a:spcPts val="0"/>
              </a:spcBef>
              <a:spcAft>
                <a:spcPts val="0"/>
              </a:spcAft>
              <a:buSzPts val="2000"/>
              <a:buFont typeface="Rubik ExtraBold"/>
              <a:buNone/>
              <a:defRPr sz="2000">
                <a:latin typeface="Rubik ExtraBold"/>
                <a:ea typeface="Rubik ExtraBold"/>
                <a:cs typeface="Rubik ExtraBold"/>
                <a:sym typeface="Rubik ExtraBold"/>
              </a:defRPr>
            </a:lvl8pPr>
            <a:lvl9pPr lvl="8" rtl="0" algn="ctr">
              <a:spcBef>
                <a:spcPts val="0"/>
              </a:spcBef>
              <a:spcAft>
                <a:spcPts val="0"/>
              </a:spcAft>
              <a:buSzPts val="2000"/>
              <a:buFont typeface="Rubik ExtraBold"/>
              <a:buNone/>
              <a:defRPr sz="2000">
                <a:latin typeface="Rubik ExtraBold"/>
                <a:ea typeface="Rubik ExtraBold"/>
                <a:cs typeface="Rubik ExtraBold"/>
                <a:sym typeface="Rubik ExtraBold"/>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2">
    <p:bg>
      <p:bgPr>
        <a:blipFill>
          <a:blip r:embed="rId2">
            <a:alphaModFix/>
          </a:blip>
          <a:stretch>
            <a:fillRect/>
          </a:stretch>
        </a:blipFill>
      </p:bgPr>
    </p:bg>
    <p:spTree>
      <p:nvGrpSpPr>
        <p:cNvPr id="242" name="Shape 242"/>
        <p:cNvGrpSpPr/>
        <p:nvPr/>
      </p:nvGrpSpPr>
      <p:grpSpPr>
        <a:xfrm>
          <a:off x="0" y="0"/>
          <a:ext cx="0" cy="0"/>
          <a:chOff x="0" y="0"/>
          <a:chExt cx="0" cy="0"/>
        </a:xfrm>
      </p:grpSpPr>
      <p:sp>
        <p:nvSpPr>
          <p:cNvPr id="243" name="Google Shape;243;p15"/>
          <p:cNvSpPr/>
          <p:nvPr/>
        </p:nvSpPr>
        <p:spPr>
          <a:xfrm>
            <a:off x="247200" y="332350"/>
            <a:ext cx="8649600" cy="798900"/>
          </a:xfrm>
          <a:prstGeom prst="roundRect">
            <a:avLst>
              <a:gd fmla="val 18597" name="adj"/>
            </a:avLst>
          </a:prstGeom>
          <a:solidFill>
            <a:schemeClr val="lt1"/>
          </a:solidFill>
          <a:ln cap="flat" cmpd="sng" w="28575">
            <a:solidFill>
              <a:schemeClr val="dk1"/>
            </a:solidFill>
            <a:prstDash val="solid"/>
            <a:round/>
            <a:headEnd len="sm" w="sm" type="none"/>
            <a:tailEnd len="sm" w="sm" type="none"/>
          </a:ln>
          <a:effectLst>
            <a:outerShdw rotWithShape="0" algn="bl" dir="3120000" dist="76200">
              <a:srgbClr val="2D2E27"/>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15"/>
          <p:cNvSpPr/>
          <p:nvPr/>
        </p:nvSpPr>
        <p:spPr>
          <a:xfrm>
            <a:off x="247200" y="1328450"/>
            <a:ext cx="8649600" cy="3482700"/>
          </a:xfrm>
          <a:prstGeom prst="roundRect">
            <a:avLst>
              <a:gd fmla="val 3972" name="adj"/>
            </a:avLst>
          </a:prstGeom>
          <a:solidFill>
            <a:schemeClr val="lt1"/>
          </a:solidFill>
          <a:ln cap="flat" cmpd="sng" w="28575">
            <a:solidFill>
              <a:schemeClr val="dk1"/>
            </a:solidFill>
            <a:prstDash val="solid"/>
            <a:round/>
            <a:headEnd len="sm" w="sm" type="none"/>
            <a:tailEnd len="sm" w="sm" type="none"/>
          </a:ln>
          <a:effectLst>
            <a:outerShdw rotWithShape="0" algn="bl" dir="3120000" dist="76200">
              <a:srgbClr val="2D2E27"/>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46" name="Google Shape;246;p15"/>
          <p:cNvSpPr/>
          <p:nvPr/>
        </p:nvSpPr>
        <p:spPr>
          <a:xfrm>
            <a:off x="8293800" y="601600"/>
            <a:ext cx="260400" cy="260400"/>
          </a:xfrm>
          <a:prstGeom prst="mathMultiply">
            <a:avLst>
              <a:gd fmla="val 23520" name="adj1"/>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5"/>
          <p:cNvSpPr/>
          <p:nvPr/>
        </p:nvSpPr>
        <p:spPr>
          <a:xfrm>
            <a:off x="8293800" y="1502675"/>
            <a:ext cx="260400" cy="260400"/>
          </a:xfrm>
          <a:prstGeom prst="mathMultiply">
            <a:avLst>
              <a:gd fmla="val 23520" name="adj1"/>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TITLE_ONLY_2_1">
    <p:bg>
      <p:bgPr>
        <a:blipFill>
          <a:blip r:embed="rId2">
            <a:alphaModFix/>
          </a:blip>
          <a:stretch>
            <a:fillRect/>
          </a:stretch>
        </a:blipFill>
      </p:bgPr>
    </p:bg>
    <p:spTree>
      <p:nvGrpSpPr>
        <p:cNvPr id="248" name="Shape 248"/>
        <p:cNvGrpSpPr/>
        <p:nvPr/>
      </p:nvGrpSpPr>
      <p:grpSpPr>
        <a:xfrm>
          <a:off x="0" y="0"/>
          <a:ext cx="0" cy="0"/>
          <a:chOff x="0" y="0"/>
          <a:chExt cx="0" cy="0"/>
        </a:xfrm>
      </p:grpSpPr>
      <p:sp>
        <p:nvSpPr>
          <p:cNvPr id="249" name="Google Shape;249;p16"/>
          <p:cNvSpPr/>
          <p:nvPr/>
        </p:nvSpPr>
        <p:spPr>
          <a:xfrm>
            <a:off x="247200" y="1328450"/>
            <a:ext cx="8649600" cy="3482700"/>
          </a:xfrm>
          <a:prstGeom prst="roundRect">
            <a:avLst>
              <a:gd fmla="val 3972" name="adj"/>
            </a:avLst>
          </a:prstGeom>
          <a:solidFill>
            <a:schemeClr val="lt1"/>
          </a:solidFill>
          <a:ln cap="flat" cmpd="sng" w="28575">
            <a:solidFill>
              <a:schemeClr val="dk1"/>
            </a:solidFill>
            <a:prstDash val="solid"/>
            <a:round/>
            <a:headEnd len="sm" w="sm" type="none"/>
            <a:tailEnd len="sm" w="sm" type="none"/>
          </a:ln>
          <a:effectLst>
            <a:outerShdw rotWithShape="0" algn="bl" dir="3120000" dist="76200">
              <a:srgbClr val="2D2E27"/>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16"/>
          <p:cNvSpPr/>
          <p:nvPr/>
        </p:nvSpPr>
        <p:spPr>
          <a:xfrm>
            <a:off x="8293800" y="1502675"/>
            <a:ext cx="260400" cy="260400"/>
          </a:xfrm>
          <a:prstGeom prst="mathMultiply">
            <a:avLst>
              <a:gd fmla="val 23520" name="adj1"/>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6"/>
          <p:cNvSpPr/>
          <p:nvPr/>
        </p:nvSpPr>
        <p:spPr>
          <a:xfrm>
            <a:off x="247200" y="332350"/>
            <a:ext cx="8649600" cy="798900"/>
          </a:xfrm>
          <a:prstGeom prst="roundRect">
            <a:avLst>
              <a:gd fmla="val 18597" name="adj"/>
            </a:avLst>
          </a:prstGeom>
          <a:solidFill>
            <a:schemeClr val="lt1"/>
          </a:solidFill>
          <a:ln cap="flat" cmpd="sng" w="28575">
            <a:solidFill>
              <a:schemeClr val="dk1"/>
            </a:solidFill>
            <a:prstDash val="solid"/>
            <a:round/>
            <a:headEnd len="sm" w="sm" type="none"/>
            <a:tailEnd len="sm" w="sm" type="none"/>
          </a:ln>
          <a:effectLst>
            <a:outerShdw rotWithShape="0" algn="bl" dir="3120000" dist="76200">
              <a:srgbClr val="2D2E27"/>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53" name="Google Shape;253;p16"/>
          <p:cNvSpPr/>
          <p:nvPr/>
        </p:nvSpPr>
        <p:spPr>
          <a:xfrm>
            <a:off x="8293800" y="601600"/>
            <a:ext cx="260400" cy="260400"/>
          </a:xfrm>
          <a:prstGeom prst="mathMultiply">
            <a:avLst>
              <a:gd fmla="val 23520" name="adj1"/>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16"/>
          <p:cNvSpPr txBox="1"/>
          <p:nvPr>
            <p:ph idx="1" type="subTitle"/>
          </p:nvPr>
        </p:nvSpPr>
        <p:spPr>
          <a:xfrm>
            <a:off x="720000" y="3919975"/>
            <a:ext cx="2503800" cy="572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600"/>
              <a:buNone/>
              <a:defRPr/>
            </a:lvl1pPr>
            <a:lvl2pPr lvl="1" rtl="0" algn="ctr">
              <a:spcBef>
                <a:spcPts val="0"/>
              </a:spcBef>
              <a:spcAft>
                <a:spcPts val="0"/>
              </a:spcAft>
              <a:buSzPts val="1600"/>
              <a:buNone/>
              <a:defRPr/>
            </a:lvl2pPr>
            <a:lvl3pPr lvl="2" rtl="0" algn="ctr">
              <a:spcBef>
                <a:spcPts val="0"/>
              </a:spcBef>
              <a:spcAft>
                <a:spcPts val="0"/>
              </a:spcAft>
              <a:buSzPts val="1600"/>
              <a:buNone/>
              <a:defRPr/>
            </a:lvl3pPr>
            <a:lvl4pPr lvl="3" rtl="0" algn="ctr">
              <a:spcBef>
                <a:spcPts val="0"/>
              </a:spcBef>
              <a:spcAft>
                <a:spcPts val="0"/>
              </a:spcAft>
              <a:buSzPts val="1600"/>
              <a:buNone/>
              <a:defRPr/>
            </a:lvl4pPr>
            <a:lvl5pPr lvl="4" rtl="0" algn="ctr">
              <a:spcBef>
                <a:spcPts val="0"/>
              </a:spcBef>
              <a:spcAft>
                <a:spcPts val="0"/>
              </a:spcAft>
              <a:buSzPts val="1600"/>
              <a:buNone/>
              <a:defRPr/>
            </a:lvl5pPr>
            <a:lvl6pPr lvl="5" rtl="0" algn="ctr">
              <a:spcBef>
                <a:spcPts val="0"/>
              </a:spcBef>
              <a:spcAft>
                <a:spcPts val="0"/>
              </a:spcAft>
              <a:buSzPts val="1600"/>
              <a:buNone/>
              <a:defRPr/>
            </a:lvl6pPr>
            <a:lvl7pPr lvl="6" rtl="0" algn="ctr">
              <a:spcBef>
                <a:spcPts val="0"/>
              </a:spcBef>
              <a:spcAft>
                <a:spcPts val="0"/>
              </a:spcAft>
              <a:buSzPts val="1600"/>
              <a:buNone/>
              <a:defRPr/>
            </a:lvl7pPr>
            <a:lvl8pPr lvl="7" rtl="0" algn="ctr">
              <a:spcBef>
                <a:spcPts val="0"/>
              </a:spcBef>
              <a:spcAft>
                <a:spcPts val="0"/>
              </a:spcAft>
              <a:buSzPts val="1600"/>
              <a:buNone/>
              <a:defRPr/>
            </a:lvl8pPr>
            <a:lvl9pPr lvl="8" rtl="0" algn="ctr">
              <a:spcBef>
                <a:spcPts val="0"/>
              </a:spcBef>
              <a:spcAft>
                <a:spcPts val="0"/>
              </a:spcAft>
              <a:buSzPts val="1600"/>
              <a:buNone/>
              <a:defRPr/>
            </a:lvl9pPr>
          </a:lstStyle>
          <a:p/>
        </p:txBody>
      </p:sp>
      <p:sp>
        <p:nvSpPr>
          <p:cNvPr id="255" name="Google Shape;255;p16"/>
          <p:cNvSpPr txBox="1"/>
          <p:nvPr>
            <p:ph idx="2" type="subTitle"/>
          </p:nvPr>
        </p:nvSpPr>
        <p:spPr>
          <a:xfrm>
            <a:off x="947250" y="3248750"/>
            <a:ext cx="2049300" cy="431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Font typeface="Rubik ExtraBold"/>
              <a:buNone/>
              <a:defRPr sz="2000">
                <a:solidFill>
                  <a:schemeClr val="lt1"/>
                </a:solidFill>
                <a:latin typeface="Rubik ExtraBold"/>
                <a:ea typeface="Rubik ExtraBold"/>
                <a:cs typeface="Rubik ExtraBold"/>
                <a:sym typeface="Rubik ExtraBold"/>
              </a:defRPr>
            </a:lvl1pPr>
            <a:lvl2pPr lvl="1" rtl="0" algn="ctr">
              <a:spcBef>
                <a:spcPts val="0"/>
              </a:spcBef>
              <a:spcAft>
                <a:spcPts val="0"/>
              </a:spcAft>
              <a:buSzPts val="2000"/>
              <a:buFont typeface="Rubik ExtraBold"/>
              <a:buNone/>
              <a:defRPr sz="2000">
                <a:latin typeface="Rubik ExtraBold"/>
                <a:ea typeface="Rubik ExtraBold"/>
                <a:cs typeface="Rubik ExtraBold"/>
                <a:sym typeface="Rubik ExtraBold"/>
              </a:defRPr>
            </a:lvl2pPr>
            <a:lvl3pPr lvl="2" rtl="0" algn="ctr">
              <a:spcBef>
                <a:spcPts val="0"/>
              </a:spcBef>
              <a:spcAft>
                <a:spcPts val="0"/>
              </a:spcAft>
              <a:buSzPts val="2000"/>
              <a:buFont typeface="Rubik ExtraBold"/>
              <a:buNone/>
              <a:defRPr sz="2000">
                <a:latin typeface="Rubik ExtraBold"/>
                <a:ea typeface="Rubik ExtraBold"/>
                <a:cs typeface="Rubik ExtraBold"/>
                <a:sym typeface="Rubik ExtraBold"/>
              </a:defRPr>
            </a:lvl3pPr>
            <a:lvl4pPr lvl="3" rtl="0" algn="ctr">
              <a:spcBef>
                <a:spcPts val="0"/>
              </a:spcBef>
              <a:spcAft>
                <a:spcPts val="0"/>
              </a:spcAft>
              <a:buSzPts val="2000"/>
              <a:buFont typeface="Rubik ExtraBold"/>
              <a:buNone/>
              <a:defRPr sz="2000">
                <a:latin typeface="Rubik ExtraBold"/>
                <a:ea typeface="Rubik ExtraBold"/>
                <a:cs typeface="Rubik ExtraBold"/>
                <a:sym typeface="Rubik ExtraBold"/>
              </a:defRPr>
            </a:lvl4pPr>
            <a:lvl5pPr lvl="4" rtl="0" algn="ctr">
              <a:spcBef>
                <a:spcPts val="0"/>
              </a:spcBef>
              <a:spcAft>
                <a:spcPts val="0"/>
              </a:spcAft>
              <a:buSzPts val="2000"/>
              <a:buFont typeface="Rubik ExtraBold"/>
              <a:buNone/>
              <a:defRPr sz="2000">
                <a:latin typeface="Rubik ExtraBold"/>
                <a:ea typeface="Rubik ExtraBold"/>
                <a:cs typeface="Rubik ExtraBold"/>
                <a:sym typeface="Rubik ExtraBold"/>
              </a:defRPr>
            </a:lvl5pPr>
            <a:lvl6pPr lvl="5" rtl="0" algn="ctr">
              <a:spcBef>
                <a:spcPts val="0"/>
              </a:spcBef>
              <a:spcAft>
                <a:spcPts val="0"/>
              </a:spcAft>
              <a:buSzPts val="2000"/>
              <a:buFont typeface="Rubik ExtraBold"/>
              <a:buNone/>
              <a:defRPr sz="2000">
                <a:latin typeface="Rubik ExtraBold"/>
                <a:ea typeface="Rubik ExtraBold"/>
                <a:cs typeface="Rubik ExtraBold"/>
                <a:sym typeface="Rubik ExtraBold"/>
              </a:defRPr>
            </a:lvl6pPr>
            <a:lvl7pPr lvl="6" rtl="0" algn="ctr">
              <a:spcBef>
                <a:spcPts val="0"/>
              </a:spcBef>
              <a:spcAft>
                <a:spcPts val="0"/>
              </a:spcAft>
              <a:buSzPts val="2000"/>
              <a:buFont typeface="Rubik ExtraBold"/>
              <a:buNone/>
              <a:defRPr sz="2000">
                <a:latin typeface="Rubik ExtraBold"/>
                <a:ea typeface="Rubik ExtraBold"/>
                <a:cs typeface="Rubik ExtraBold"/>
                <a:sym typeface="Rubik ExtraBold"/>
              </a:defRPr>
            </a:lvl7pPr>
            <a:lvl8pPr lvl="7" rtl="0" algn="ctr">
              <a:spcBef>
                <a:spcPts val="0"/>
              </a:spcBef>
              <a:spcAft>
                <a:spcPts val="0"/>
              </a:spcAft>
              <a:buSzPts val="2000"/>
              <a:buFont typeface="Rubik ExtraBold"/>
              <a:buNone/>
              <a:defRPr sz="2000">
                <a:latin typeface="Rubik ExtraBold"/>
                <a:ea typeface="Rubik ExtraBold"/>
                <a:cs typeface="Rubik ExtraBold"/>
                <a:sym typeface="Rubik ExtraBold"/>
              </a:defRPr>
            </a:lvl8pPr>
            <a:lvl9pPr lvl="8" rtl="0" algn="ctr">
              <a:spcBef>
                <a:spcPts val="0"/>
              </a:spcBef>
              <a:spcAft>
                <a:spcPts val="0"/>
              </a:spcAft>
              <a:buSzPts val="2000"/>
              <a:buFont typeface="Rubik ExtraBold"/>
              <a:buNone/>
              <a:defRPr sz="2000">
                <a:latin typeface="Rubik ExtraBold"/>
                <a:ea typeface="Rubik ExtraBold"/>
                <a:cs typeface="Rubik ExtraBold"/>
                <a:sym typeface="Rubik ExtraBold"/>
              </a:defRPr>
            </a:lvl9pPr>
          </a:lstStyle>
          <a:p/>
        </p:txBody>
      </p:sp>
      <p:sp>
        <p:nvSpPr>
          <p:cNvPr id="256" name="Google Shape;256;p16"/>
          <p:cNvSpPr txBox="1"/>
          <p:nvPr>
            <p:ph idx="3" type="subTitle"/>
          </p:nvPr>
        </p:nvSpPr>
        <p:spPr>
          <a:xfrm>
            <a:off x="3320100" y="3919975"/>
            <a:ext cx="2503800" cy="572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600"/>
              <a:buNone/>
              <a:defRPr/>
            </a:lvl1pPr>
            <a:lvl2pPr lvl="1" rtl="0" algn="ctr">
              <a:spcBef>
                <a:spcPts val="0"/>
              </a:spcBef>
              <a:spcAft>
                <a:spcPts val="0"/>
              </a:spcAft>
              <a:buSzPts val="1600"/>
              <a:buNone/>
              <a:defRPr/>
            </a:lvl2pPr>
            <a:lvl3pPr lvl="2" rtl="0" algn="ctr">
              <a:spcBef>
                <a:spcPts val="0"/>
              </a:spcBef>
              <a:spcAft>
                <a:spcPts val="0"/>
              </a:spcAft>
              <a:buSzPts val="1600"/>
              <a:buNone/>
              <a:defRPr/>
            </a:lvl3pPr>
            <a:lvl4pPr lvl="3" rtl="0" algn="ctr">
              <a:spcBef>
                <a:spcPts val="0"/>
              </a:spcBef>
              <a:spcAft>
                <a:spcPts val="0"/>
              </a:spcAft>
              <a:buSzPts val="1600"/>
              <a:buNone/>
              <a:defRPr/>
            </a:lvl4pPr>
            <a:lvl5pPr lvl="4" rtl="0" algn="ctr">
              <a:spcBef>
                <a:spcPts val="0"/>
              </a:spcBef>
              <a:spcAft>
                <a:spcPts val="0"/>
              </a:spcAft>
              <a:buSzPts val="1600"/>
              <a:buNone/>
              <a:defRPr/>
            </a:lvl5pPr>
            <a:lvl6pPr lvl="5" rtl="0" algn="ctr">
              <a:spcBef>
                <a:spcPts val="0"/>
              </a:spcBef>
              <a:spcAft>
                <a:spcPts val="0"/>
              </a:spcAft>
              <a:buSzPts val="1600"/>
              <a:buNone/>
              <a:defRPr/>
            </a:lvl6pPr>
            <a:lvl7pPr lvl="6" rtl="0" algn="ctr">
              <a:spcBef>
                <a:spcPts val="0"/>
              </a:spcBef>
              <a:spcAft>
                <a:spcPts val="0"/>
              </a:spcAft>
              <a:buSzPts val="1600"/>
              <a:buNone/>
              <a:defRPr/>
            </a:lvl7pPr>
            <a:lvl8pPr lvl="7" rtl="0" algn="ctr">
              <a:spcBef>
                <a:spcPts val="0"/>
              </a:spcBef>
              <a:spcAft>
                <a:spcPts val="0"/>
              </a:spcAft>
              <a:buSzPts val="1600"/>
              <a:buNone/>
              <a:defRPr/>
            </a:lvl8pPr>
            <a:lvl9pPr lvl="8" rtl="0" algn="ctr">
              <a:spcBef>
                <a:spcPts val="0"/>
              </a:spcBef>
              <a:spcAft>
                <a:spcPts val="0"/>
              </a:spcAft>
              <a:buSzPts val="1600"/>
              <a:buNone/>
              <a:defRPr/>
            </a:lvl9pPr>
          </a:lstStyle>
          <a:p/>
        </p:txBody>
      </p:sp>
      <p:sp>
        <p:nvSpPr>
          <p:cNvPr id="257" name="Google Shape;257;p16"/>
          <p:cNvSpPr txBox="1"/>
          <p:nvPr>
            <p:ph idx="4" type="subTitle"/>
          </p:nvPr>
        </p:nvSpPr>
        <p:spPr>
          <a:xfrm>
            <a:off x="3547350" y="3248750"/>
            <a:ext cx="2049300" cy="431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Font typeface="Rubik ExtraBold"/>
              <a:buNone/>
              <a:defRPr sz="2000">
                <a:solidFill>
                  <a:schemeClr val="lt1"/>
                </a:solidFill>
                <a:latin typeface="Rubik ExtraBold"/>
                <a:ea typeface="Rubik ExtraBold"/>
                <a:cs typeface="Rubik ExtraBold"/>
                <a:sym typeface="Rubik ExtraBold"/>
              </a:defRPr>
            </a:lvl1pPr>
            <a:lvl2pPr lvl="1" rtl="0" algn="ctr">
              <a:spcBef>
                <a:spcPts val="0"/>
              </a:spcBef>
              <a:spcAft>
                <a:spcPts val="0"/>
              </a:spcAft>
              <a:buSzPts val="2000"/>
              <a:buFont typeface="Rubik ExtraBold"/>
              <a:buNone/>
              <a:defRPr sz="2000">
                <a:latin typeface="Rubik ExtraBold"/>
                <a:ea typeface="Rubik ExtraBold"/>
                <a:cs typeface="Rubik ExtraBold"/>
                <a:sym typeface="Rubik ExtraBold"/>
              </a:defRPr>
            </a:lvl2pPr>
            <a:lvl3pPr lvl="2" rtl="0" algn="ctr">
              <a:spcBef>
                <a:spcPts val="0"/>
              </a:spcBef>
              <a:spcAft>
                <a:spcPts val="0"/>
              </a:spcAft>
              <a:buSzPts val="2000"/>
              <a:buFont typeface="Rubik ExtraBold"/>
              <a:buNone/>
              <a:defRPr sz="2000">
                <a:latin typeface="Rubik ExtraBold"/>
                <a:ea typeface="Rubik ExtraBold"/>
                <a:cs typeface="Rubik ExtraBold"/>
                <a:sym typeface="Rubik ExtraBold"/>
              </a:defRPr>
            </a:lvl3pPr>
            <a:lvl4pPr lvl="3" rtl="0" algn="ctr">
              <a:spcBef>
                <a:spcPts val="0"/>
              </a:spcBef>
              <a:spcAft>
                <a:spcPts val="0"/>
              </a:spcAft>
              <a:buSzPts val="2000"/>
              <a:buFont typeface="Rubik ExtraBold"/>
              <a:buNone/>
              <a:defRPr sz="2000">
                <a:latin typeface="Rubik ExtraBold"/>
                <a:ea typeface="Rubik ExtraBold"/>
                <a:cs typeface="Rubik ExtraBold"/>
                <a:sym typeface="Rubik ExtraBold"/>
              </a:defRPr>
            </a:lvl4pPr>
            <a:lvl5pPr lvl="4" rtl="0" algn="ctr">
              <a:spcBef>
                <a:spcPts val="0"/>
              </a:spcBef>
              <a:spcAft>
                <a:spcPts val="0"/>
              </a:spcAft>
              <a:buSzPts val="2000"/>
              <a:buFont typeface="Rubik ExtraBold"/>
              <a:buNone/>
              <a:defRPr sz="2000">
                <a:latin typeface="Rubik ExtraBold"/>
                <a:ea typeface="Rubik ExtraBold"/>
                <a:cs typeface="Rubik ExtraBold"/>
                <a:sym typeface="Rubik ExtraBold"/>
              </a:defRPr>
            </a:lvl5pPr>
            <a:lvl6pPr lvl="5" rtl="0" algn="ctr">
              <a:spcBef>
                <a:spcPts val="0"/>
              </a:spcBef>
              <a:spcAft>
                <a:spcPts val="0"/>
              </a:spcAft>
              <a:buSzPts val="2000"/>
              <a:buFont typeface="Rubik ExtraBold"/>
              <a:buNone/>
              <a:defRPr sz="2000">
                <a:latin typeface="Rubik ExtraBold"/>
                <a:ea typeface="Rubik ExtraBold"/>
                <a:cs typeface="Rubik ExtraBold"/>
                <a:sym typeface="Rubik ExtraBold"/>
              </a:defRPr>
            </a:lvl6pPr>
            <a:lvl7pPr lvl="6" rtl="0" algn="ctr">
              <a:spcBef>
                <a:spcPts val="0"/>
              </a:spcBef>
              <a:spcAft>
                <a:spcPts val="0"/>
              </a:spcAft>
              <a:buSzPts val="2000"/>
              <a:buFont typeface="Rubik ExtraBold"/>
              <a:buNone/>
              <a:defRPr sz="2000">
                <a:latin typeface="Rubik ExtraBold"/>
                <a:ea typeface="Rubik ExtraBold"/>
                <a:cs typeface="Rubik ExtraBold"/>
                <a:sym typeface="Rubik ExtraBold"/>
              </a:defRPr>
            </a:lvl7pPr>
            <a:lvl8pPr lvl="7" rtl="0" algn="ctr">
              <a:spcBef>
                <a:spcPts val="0"/>
              </a:spcBef>
              <a:spcAft>
                <a:spcPts val="0"/>
              </a:spcAft>
              <a:buSzPts val="2000"/>
              <a:buFont typeface="Rubik ExtraBold"/>
              <a:buNone/>
              <a:defRPr sz="2000">
                <a:latin typeface="Rubik ExtraBold"/>
                <a:ea typeface="Rubik ExtraBold"/>
                <a:cs typeface="Rubik ExtraBold"/>
                <a:sym typeface="Rubik ExtraBold"/>
              </a:defRPr>
            </a:lvl8pPr>
            <a:lvl9pPr lvl="8" rtl="0" algn="ctr">
              <a:spcBef>
                <a:spcPts val="0"/>
              </a:spcBef>
              <a:spcAft>
                <a:spcPts val="0"/>
              </a:spcAft>
              <a:buSzPts val="2000"/>
              <a:buFont typeface="Rubik ExtraBold"/>
              <a:buNone/>
              <a:defRPr sz="2000">
                <a:latin typeface="Rubik ExtraBold"/>
                <a:ea typeface="Rubik ExtraBold"/>
                <a:cs typeface="Rubik ExtraBold"/>
                <a:sym typeface="Rubik ExtraBold"/>
              </a:defRPr>
            </a:lvl9pPr>
          </a:lstStyle>
          <a:p/>
        </p:txBody>
      </p:sp>
      <p:sp>
        <p:nvSpPr>
          <p:cNvPr id="258" name="Google Shape;258;p16"/>
          <p:cNvSpPr txBox="1"/>
          <p:nvPr>
            <p:ph idx="5" type="subTitle"/>
          </p:nvPr>
        </p:nvSpPr>
        <p:spPr>
          <a:xfrm>
            <a:off x="5920200" y="3919975"/>
            <a:ext cx="2503800" cy="572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600"/>
              <a:buNone/>
              <a:defRPr/>
            </a:lvl1pPr>
            <a:lvl2pPr lvl="1" rtl="0" algn="ctr">
              <a:spcBef>
                <a:spcPts val="0"/>
              </a:spcBef>
              <a:spcAft>
                <a:spcPts val="0"/>
              </a:spcAft>
              <a:buSzPts val="1600"/>
              <a:buNone/>
              <a:defRPr/>
            </a:lvl2pPr>
            <a:lvl3pPr lvl="2" rtl="0" algn="ctr">
              <a:spcBef>
                <a:spcPts val="0"/>
              </a:spcBef>
              <a:spcAft>
                <a:spcPts val="0"/>
              </a:spcAft>
              <a:buSzPts val="1600"/>
              <a:buNone/>
              <a:defRPr/>
            </a:lvl3pPr>
            <a:lvl4pPr lvl="3" rtl="0" algn="ctr">
              <a:spcBef>
                <a:spcPts val="0"/>
              </a:spcBef>
              <a:spcAft>
                <a:spcPts val="0"/>
              </a:spcAft>
              <a:buSzPts val="1600"/>
              <a:buNone/>
              <a:defRPr/>
            </a:lvl4pPr>
            <a:lvl5pPr lvl="4" rtl="0" algn="ctr">
              <a:spcBef>
                <a:spcPts val="0"/>
              </a:spcBef>
              <a:spcAft>
                <a:spcPts val="0"/>
              </a:spcAft>
              <a:buSzPts val="1600"/>
              <a:buNone/>
              <a:defRPr/>
            </a:lvl5pPr>
            <a:lvl6pPr lvl="5" rtl="0" algn="ctr">
              <a:spcBef>
                <a:spcPts val="0"/>
              </a:spcBef>
              <a:spcAft>
                <a:spcPts val="0"/>
              </a:spcAft>
              <a:buSzPts val="1600"/>
              <a:buNone/>
              <a:defRPr/>
            </a:lvl6pPr>
            <a:lvl7pPr lvl="6" rtl="0" algn="ctr">
              <a:spcBef>
                <a:spcPts val="0"/>
              </a:spcBef>
              <a:spcAft>
                <a:spcPts val="0"/>
              </a:spcAft>
              <a:buSzPts val="1600"/>
              <a:buNone/>
              <a:defRPr/>
            </a:lvl7pPr>
            <a:lvl8pPr lvl="7" rtl="0" algn="ctr">
              <a:spcBef>
                <a:spcPts val="0"/>
              </a:spcBef>
              <a:spcAft>
                <a:spcPts val="0"/>
              </a:spcAft>
              <a:buSzPts val="1600"/>
              <a:buNone/>
              <a:defRPr/>
            </a:lvl8pPr>
            <a:lvl9pPr lvl="8" rtl="0" algn="ctr">
              <a:spcBef>
                <a:spcPts val="0"/>
              </a:spcBef>
              <a:spcAft>
                <a:spcPts val="0"/>
              </a:spcAft>
              <a:buSzPts val="1600"/>
              <a:buNone/>
              <a:defRPr/>
            </a:lvl9pPr>
          </a:lstStyle>
          <a:p/>
        </p:txBody>
      </p:sp>
      <p:sp>
        <p:nvSpPr>
          <p:cNvPr id="259" name="Google Shape;259;p16"/>
          <p:cNvSpPr txBox="1"/>
          <p:nvPr>
            <p:ph idx="6" type="subTitle"/>
          </p:nvPr>
        </p:nvSpPr>
        <p:spPr>
          <a:xfrm>
            <a:off x="6147450" y="3248750"/>
            <a:ext cx="2049300" cy="431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Font typeface="Rubik ExtraBold"/>
              <a:buNone/>
              <a:defRPr sz="2000">
                <a:solidFill>
                  <a:schemeClr val="lt1"/>
                </a:solidFill>
                <a:latin typeface="Rubik ExtraBold"/>
                <a:ea typeface="Rubik ExtraBold"/>
                <a:cs typeface="Rubik ExtraBold"/>
                <a:sym typeface="Rubik ExtraBold"/>
              </a:defRPr>
            </a:lvl1pPr>
            <a:lvl2pPr lvl="1" rtl="0" algn="ctr">
              <a:spcBef>
                <a:spcPts val="0"/>
              </a:spcBef>
              <a:spcAft>
                <a:spcPts val="0"/>
              </a:spcAft>
              <a:buSzPts val="2000"/>
              <a:buFont typeface="Rubik ExtraBold"/>
              <a:buNone/>
              <a:defRPr sz="2000">
                <a:latin typeface="Rubik ExtraBold"/>
                <a:ea typeface="Rubik ExtraBold"/>
                <a:cs typeface="Rubik ExtraBold"/>
                <a:sym typeface="Rubik ExtraBold"/>
              </a:defRPr>
            </a:lvl2pPr>
            <a:lvl3pPr lvl="2" rtl="0" algn="ctr">
              <a:spcBef>
                <a:spcPts val="0"/>
              </a:spcBef>
              <a:spcAft>
                <a:spcPts val="0"/>
              </a:spcAft>
              <a:buSzPts val="2000"/>
              <a:buFont typeface="Rubik ExtraBold"/>
              <a:buNone/>
              <a:defRPr sz="2000">
                <a:latin typeface="Rubik ExtraBold"/>
                <a:ea typeface="Rubik ExtraBold"/>
                <a:cs typeface="Rubik ExtraBold"/>
                <a:sym typeface="Rubik ExtraBold"/>
              </a:defRPr>
            </a:lvl3pPr>
            <a:lvl4pPr lvl="3" rtl="0" algn="ctr">
              <a:spcBef>
                <a:spcPts val="0"/>
              </a:spcBef>
              <a:spcAft>
                <a:spcPts val="0"/>
              </a:spcAft>
              <a:buSzPts val="2000"/>
              <a:buFont typeface="Rubik ExtraBold"/>
              <a:buNone/>
              <a:defRPr sz="2000">
                <a:latin typeface="Rubik ExtraBold"/>
                <a:ea typeface="Rubik ExtraBold"/>
                <a:cs typeface="Rubik ExtraBold"/>
                <a:sym typeface="Rubik ExtraBold"/>
              </a:defRPr>
            </a:lvl4pPr>
            <a:lvl5pPr lvl="4" rtl="0" algn="ctr">
              <a:spcBef>
                <a:spcPts val="0"/>
              </a:spcBef>
              <a:spcAft>
                <a:spcPts val="0"/>
              </a:spcAft>
              <a:buSzPts val="2000"/>
              <a:buFont typeface="Rubik ExtraBold"/>
              <a:buNone/>
              <a:defRPr sz="2000">
                <a:latin typeface="Rubik ExtraBold"/>
                <a:ea typeface="Rubik ExtraBold"/>
                <a:cs typeface="Rubik ExtraBold"/>
                <a:sym typeface="Rubik ExtraBold"/>
              </a:defRPr>
            </a:lvl5pPr>
            <a:lvl6pPr lvl="5" rtl="0" algn="ctr">
              <a:spcBef>
                <a:spcPts val="0"/>
              </a:spcBef>
              <a:spcAft>
                <a:spcPts val="0"/>
              </a:spcAft>
              <a:buSzPts val="2000"/>
              <a:buFont typeface="Rubik ExtraBold"/>
              <a:buNone/>
              <a:defRPr sz="2000">
                <a:latin typeface="Rubik ExtraBold"/>
                <a:ea typeface="Rubik ExtraBold"/>
                <a:cs typeface="Rubik ExtraBold"/>
                <a:sym typeface="Rubik ExtraBold"/>
              </a:defRPr>
            </a:lvl6pPr>
            <a:lvl7pPr lvl="6" rtl="0" algn="ctr">
              <a:spcBef>
                <a:spcPts val="0"/>
              </a:spcBef>
              <a:spcAft>
                <a:spcPts val="0"/>
              </a:spcAft>
              <a:buSzPts val="2000"/>
              <a:buFont typeface="Rubik ExtraBold"/>
              <a:buNone/>
              <a:defRPr sz="2000">
                <a:latin typeface="Rubik ExtraBold"/>
                <a:ea typeface="Rubik ExtraBold"/>
                <a:cs typeface="Rubik ExtraBold"/>
                <a:sym typeface="Rubik ExtraBold"/>
              </a:defRPr>
            </a:lvl7pPr>
            <a:lvl8pPr lvl="7" rtl="0" algn="ctr">
              <a:spcBef>
                <a:spcPts val="0"/>
              </a:spcBef>
              <a:spcAft>
                <a:spcPts val="0"/>
              </a:spcAft>
              <a:buSzPts val="2000"/>
              <a:buFont typeface="Rubik ExtraBold"/>
              <a:buNone/>
              <a:defRPr sz="2000">
                <a:latin typeface="Rubik ExtraBold"/>
                <a:ea typeface="Rubik ExtraBold"/>
                <a:cs typeface="Rubik ExtraBold"/>
                <a:sym typeface="Rubik ExtraBold"/>
              </a:defRPr>
            </a:lvl8pPr>
            <a:lvl9pPr lvl="8" rtl="0" algn="ctr">
              <a:spcBef>
                <a:spcPts val="0"/>
              </a:spcBef>
              <a:spcAft>
                <a:spcPts val="0"/>
              </a:spcAft>
              <a:buSzPts val="2000"/>
              <a:buFont typeface="Rubik ExtraBold"/>
              <a:buNone/>
              <a:defRPr sz="2000">
                <a:latin typeface="Rubik ExtraBold"/>
                <a:ea typeface="Rubik ExtraBold"/>
                <a:cs typeface="Rubik ExtraBold"/>
                <a:sym typeface="Rubik ExtraBold"/>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TITLE_ONLY_1_1">
    <p:bg>
      <p:bgPr>
        <a:blipFill>
          <a:blip r:embed="rId2">
            <a:alphaModFix/>
          </a:blip>
          <a:stretch>
            <a:fillRect/>
          </a:stretch>
        </a:blipFill>
      </p:bgPr>
    </p:bg>
    <p:spTree>
      <p:nvGrpSpPr>
        <p:cNvPr id="260" name="Shape 260"/>
        <p:cNvGrpSpPr/>
        <p:nvPr/>
      </p:nvGrpSpPr>
      <p:grpSpPr>
        <a:xfrm>
          <a:off x="0" y="0"/>
          <a:ext cx="0" cy="0"/>
          <a:chOff x="0" y="0"/>
          <a:chExt cx="0" cy="0"/>
        </a:xfrm>
      </p:grpSpPr>
      <p:sp>
        <p:nvSpPr>
          <p:cNvPr id="261" name="Google Shape;261;p17"/>
          <p:cNvSpPr/>
          <p:nvPr/>
        </p:nvSpPr>
        <p:spPr>
          <a:xfrm>
            <a:off x="247200" y="1328450"/>
            <a:ext cx="8649600" cy="3482700"/>
          </a:xfrm>
          <a:prstGeom prst="roundRect">
            <a:avLst>
              <a:gd fmla="val 3972" name="adj"/>
            </a:avLst>
          </a:prstGeom>
          <a:solidFill>
            <a:schemeClr val="lt1"/>
          </a:solidFill>
          <a:ln cap="flat" cmpd="sng" w="28575">
            <a:solidFill>
              <a:schemeClr val="dk1"/>
            </a:solidFill>
            <a:prstDash val="solid"/>
            <a:round/>
            <a:headEnd len="sm" w="sm" type="none"/>
            <a:tailEnd len="sm" w="sm" type="none"/>
          </a:ln>
          <a:effectLst>
            <a:outerShdw rotWithShape="0" algn="bl" dir="3120000" dist="76200">
              <a:schemeClr val="dk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7"/>
          <p:cNvSpPr/>
          <p:nvPr/>
        </p:nvSpPr>
        <p:spPr>
          <a:xfrm>
            <a:off x="8293800" y="1502675"/>
            <a:ext cx="260400" cy="260400"/>
          </a:xfrm>
          <a:prstGeom prst="mathMultiply">
            <a:avLst>
              <a:gd fmla="val 23520" name="adj1"/>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17"/>
          <p:cNvSpPr/>
          <p:nvPr/>
        </p:nvSpPr>
        <p:spPr>
          <a:xfrm>
            <a:off x="247200" y="332350"/>
            <a:ext cx="8649600" cy="798900"/>
          </a:xfrm>
          <a:prstGeom prst="roundRect">
            <a:avLst>
              <a:gd fmla="val 18597" name="adj"/>
            </a:avLst>
          </a:prstGeom>
          <a:solidFill>
            <a:schemeClr val="lt1"/>
          </a:solidFill>
          <a:ln cap="flat" cmpd="sng" w="28575">
            <a:solidFill>
              <a:schemeClr val="dk1"/>
            </a:solidFill>
            <a:prstDash val="solid"/>
            <a:round/>
            <a:headEnd len="sm" w="sm" type="none"/>
            <a:tailEnd len="sm" w="sm" type="none"/>
          </a:ln>
          <a:effectLst>
            <a:outerShdw rotWithShape="0" algn="bl" dir="3120000" dist="76200">
              <a:schemeClr val="dk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17"/>
          <p:cNvSpPr/>
          <p:nvPr/>
        </p:nvSpPr>
        <p:spPr>
          <a:xfrm>
            <a:off x="8293800" y="601600"/>
            <a:ext cx="260400" cy="260400"/>
          </a:xfrm>
          <a:prstGeom prst="mathMultiply">
            <a:avLst>
              <a:gd fmla="val 23520" name="adj1"/>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66" name="Google Shape;266;p17"/>
          <p:cNvSpPr txBox="1"/>
          <p:nvPr>
            <p:ph idx="1" type="subTitle"/>
          </p:nvPr>
        </p:nvSpPr>
        <p:spPr>
          <a:xfrm>
            <a:off x="720000" y="4118275"/>
            <a:ext cx="25038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600"/>
              <a:buNone/>
              <a:defRPr/>
            </a:lvl1pPr>
            <a:lvl2pPr lvl="1" rtl="0" algn="ctr">
              <a:spcBef>
                <a:spcPts val="0"/>
              </a:spcBef>
              <a:spcAft>
                <a:spcPts val="0"/>
              </a:spcAft>
              <a:buSzPts val="1600"/>
              <a:buNone/>
              <a:defRPr/>
            </a:lvl2pPr>
            <a:lvl3pPr lvl="2" rtl="0" algn="ctr">
              <a:spcBef>
                <a:spcPts val="0"/>
              </a:spcBef>
              <a:spcAft>
                <a:spcPts val="0"/>
              </a:spcAft>
              <a:buSzPts val="1600"/>
              <a:buNone/>
              <a:defRPr/>
            </a:lvl3pPr>
            <a:lvl4pPr lvl="3" rtl="0" algn="ctr">
              <a:spcBef>
                <a:spcPts val="0"/>
              </a:spcBef>
              <a:spcAft>
                <a:spcPts val="0"/>
              </a:spcAft>
              <a:buSzPts val="1600"/>
              <a:buNone/>
              <a:defRPr/>
            </a:lvl4pPr>
            <a:lvl5pPr lvl="4" rtl="0" algn="ctr">
              <a:spcBef>
                <a:spcPts val="0"/>
              </a:spcBef>
              <a:spcAft>
                <a:spcPts val="0"/>
              </a:spcAft>
              <a:buSzPts val="1600"/>
              <a:buNone/>
              <a:defRPr/>
            </a:lvl5pPr>
            <a:lvl6pPr lvl="5" rtl="0" algn="ctr">
              <a:spcBef>
                <a:spcPts val="0"/>
              </a:spcBef>
              <a:spcAft>
                <a:spcPts val="0"/>
              </a:spcAft>
              <a:buSzPts val="1600"/>
              <a:buNone/>
              <a:defRPr/>
            </a:lvl6pPr>
            <a:lvl7pPr lvl="6" rtl="0" algn="ctr">
              <a:spcBef>
                <a:spcPts val="0"/>
              </a:spcBef>
              <a:spcAft>
                <a:spcPts val="0"/>
              </a:spcAft>
              <a:buSzPts val="1600"/>
              <a:buNone/>
              <a:defRPr/>
            </a:lvl7pPr>
            <a:lvl8pPr lvl="7" rtl="0" algn="ctr">
              <a:spcBef>
                <a:spcPts val="0"/>
              </a:spcBef>
              <a:spcAft>
                <a:spcPts val="0"/>
              </a:spcAft>
              <a:buSzPts val="1600"/>
              <a:buNone/>
              <a:defRPr/>
            </a:lvl8pPr>
            <a:lvl9pPr lvl="8" rtl="0" algn="ctr">
              <a:spcBef>
                <a:spcPts val="0"/>
              </a:spcBef>
              <a:spcAft>
                <a:spcPts val="0"/>
              </a:spcAft>
              <a:buSzPts val="1600"/>
              <a:buNone/>
              <a:defRPr/>
            </a:lvl9pPr>
          </a:lstStyle>
          <a:p/>
        </p:txBody>
      </p:sp>
      <p:sp>
        <p:nvSpPr>
          <p:cNvPr id="267" name="Google Shape;267;p17"/>
          <p:cNvSpPr txBox="1"/>
          <p:nvPr>
            <p:ph idx="2" type="subTitle"/>
          </p:nvPr>
        </p:nvSpPr>
        <p:spPr>
          <a:xfrm>
            <a:off x="947250" y="3599450"/>
            <a:ext cx="2049300" cy="431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Font typeface="Rubik ExtraBold"/>
              <a:buNone/>
              <a:defRPr sz="2000">
                <a:latin typeface="Rubik ExtraBold"/>
                <a:ea typeface="Rubik ExtraBold"/>
                <a:cs typeface="Rubik ExtraBold"/>
                <a:sym typeface="Rubik ExtraBold"/>
              </a:defRPr>
            </a:lvl1pPr>
            <a:lvl2pPr lvl="1" rtl="0" algn="ctr">
              <a:spcBef>
                <a:spcPts val="0"/>
              </a:spcBef>
              <a:spcAft>
                <a:spcPts val="0"/>
              </a:spcAft>
              <a:buSzPts val="2000"/>
              <a:buFont typeface="Rubik ExtraBold"/>
              <a:buNone/>
              <a:defRPr sz="2000">
                <a:latin typeface="Rubik ExtraBold"/>
                <a:ea typeface="Rubik ExtraBold"/>
                <a:cs typeface="Rubik ExtraBold"/>
                <a:sym typeface="Rubik ExtraBold"/>
              </a:defRPr>
            </a:lvl2pPr>
            <a:lvl3pPr lvl="2" rtl="0" algn="ctr">
              <a:spcBef>
                <a:spcPts val="0"/>
              </a:spcBef>
              <a:spcAft>
                <a:spcPts val="0"/>
              </a:spcAft>
              <a:buSzPts val="2000"/>
              <a:buFont typeface="Rubik ExtraBold"/>
              <a:buNone/>
              <a:defRPr sz="2000">
                <a:latin typeface="Rubik ExtraBold"/>
                <a:ea typeface="Rubik ExtraBold"/>
                <a:cs typeface="Rubik ExtraBold"/>
                <a:sym typeface="Rubik ExtraBold"/>
              </a:defRPr>
            </a:lvl3pPr>
            <a:lvl4pPr lvl="3" rtl="0" algn="ctr">
              <a:spcBef>
                <a:spcPts val="0"/>
              </a:spcBef>
              <a:spcAft>
                <a:spcPts val="0"/>
              </a:spcAft>
              <a:buSzPts val="2000"/>
              <a:buFont typeface="Rubik ExtraBold"/>
              <a:buNone/>
              <a:defRPr sz="2000">
                <a:latin typeface="Rubik ExtraBold"/>
                <a:ea typeface="Rubik ExtraBold"/>
                <a:cs typeface="Rubik ExtraBold"/>
                <a:sym typeface="Rubik ExtraBold"/>
              </a:defRPr>
            </a:lvl4pPr>
            <a:lvl5pPr lvl="4" rtl="0" algn="ctr">
              <a:spcBef>
                <a:spcPts val="0"/>
              </a:spcBef>
              <a:spcAft>
                <a:spcPts val="0"/>
              </a:spcAft>
              <a:buSzPts val="2000"/>
              <a:buFont typeface="Rubik ExtraBold"/>
              <a:buNone/>
              <a:defRPr sz="2000">
                <a:latin typeface="Rubik ExtraBold"/>
                <a:ea typeface="Rubik ExtraBold"/>
                <a:cs typeface="Rubik ExtraBold"/>
                <a:sym typeface="Rubik ExtraBold"/>
              </a:defRPr>
            </a:lvl5pPr>
            <a:lvl6pPr lvl="5" rtl="0" algn="ctr">
              <a:spcBef>
                <a:spcPts val="0"/>
              </a:spcBef>
              <a:spcAft>
                <a:spcPts val="0"/>
              </a:spcAft>
              <a:buSzPts val="2000"/>
              <a:buFont typeface="Rubik ExtraBold"/>
              <a:buNone/>
              <a:defRPr sz="2000">
                <a:latin typeface="Rubik ExtraBold"/>
                <a:ea typeface="Rubik ExtraBold"/>
                <a:cs typeface="Rubik ExtraBold"/>
                <a:sym typeface="Rubik ExtraBold"/>
              </a:defRPr>
            </a:lvl6pPr>
            <a:lvl7pPr lvl="6" rtl="0" algn="ctr">
              <a:spcBef>
                <a:spcPts val="0"/>
              </a:spcBef>
              <a:spcAft>
                <a:spcPts val="0"/>
              </a:spcAft>
              <a:buSzPts val="2000"/>
              <a:buFont typeface="Rubik ExtraBold"/>
              <a:buNone/>
              <a:defRPr sz="2000">
                <a:latin typeface="Rubik ExtraBold"/>
                <a:ea typeface="Rubik ExtraBold"/>
                <a:cs typeface="Rubik ExtraBold"/>
                <a:sym typeface="Rubik ExtraBold"/>
              </a:defRPr>
            </a:lvl7pPr>
            <a:lvl8pPr lvl="7" rtl="0" algn="ctr">
              <a:spcBef>
                <a:spcPts val="0"/>
              </a:spcBef>
              <a:spcAft>
                <a:spcPts val="0"/>
              </a:spcAft>
              <a:buSzPts val="2000"/>
              <a:buFont typeface="Rubik ExtraBold"/>
              <a:buNone/>
              <a:defRPr sz="2000">
                <a:latin typeface="Rubik ExtraBold"/>
                <a:ea typeface="Rubik ExtraBold"/>
                <a:cs typeface="Rubik ExtraBold"/>
                <a:sym typeface="Rubik ExtraBold"/>
              </a:defRPr>
            </a:lvl8pPr>
            <a:lvl9pPr lvl="8" rtl="0" algn="ctr">
              <a:spcBef>
                <a:spcPts val="0"/>
              </a:spcBef>
              <a:spcAft>
                <a:spcPts val="0"/>
              </a:spcAft>
              <a:buSzPts val="2000"/>
              <a:buFont typeface="Rubik ExtraBold"/>
              <a:buNone/>
              <a:defRPr sz="2000">
                <a:latin typeface="Rubik ExtraBold"/>
                <a:ea typeface="Rubik ExtraBold"/>
                <a:cs typeface="Rubik ExtraBold"/>
                <a:sym typeface="Rubik ExtraBold"/>
              </a:defRPr>
            </a:lvl9pPr>
          </a:lstStyle>
          <a:p/>
        </p:txBody>
      </p:sp>
      <p:sp>
        <p:nvSpPr>
          <p:cNvPr id="268" name="Google Shape;268;p17"/>
          <p:cNvSpPr txBox="1"/>
          <p:nvPr>
            <p:ph idx="3" type="subTitle"/>
          </p:nvPr>
        </p:nvSpPr>
        <p:spPr>
          <a:xfrm>
            <a:off x="3320100" y="4118275"/>
            <a:ext cx="25038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600"/>
              <a:buNone/>
              <a:defRPr/>
            </a:lvl1pPr>
            <a:lvl2pPr lvl="1" rtl="0" algn="ctr">
              <a:spcBef>
                <a:spcPts val="0"/>
              </a:spcBef>
              <a:spcAft>
                <a:spcPts val="0"/>
              </a:spcAft>
              <a:buSzPts val="1600"/>
              <a:buNone/>
              <a:defRPr/>
            </a:lvl2pPr>
            <a:lvl3pPr lvl="2" rtl="0" algn="ctr">
              <a:spcBef>
                <a:spcPts val="0"/>
              </a:spcBef>
              <a:spcAft>
                <a:spcPts val="0"/>
              </a:spcAft>
              <a:buSzPts val="1600"/>
              <a:buNone/>
              <a:defRPr/>
            </a:lvl3pPr>
            <a:lvl4pPr lvl="3" rtl="0" algn="ctr">
              <a:spcBef>
                <a:spcPts val="0"/>
              </a:spcBef>
              <a:spcAft>
                <a:spcPts val="0"/>
              </a:spcAft>
              <a:buSzPts val="1600"/>
              <a:buNone/>
              <a:defRPr/>
            </a:lvl4pPr>
            <a:lvl5pPr lvl="4" rtl="0" algn="ctr">
              <a:spcBef>
                <a:spcPts val="0"/>
              </a:spcBef>
              <a:spcAft>
                <a:spcPts val="0"/>
              </a:spcAft>
              <a:buSzPts val="1600"/>
              <a:buNone/>
              <a:defRPr/>
            </a:lvl5pPr>
            <a:lvl6pPr lvl="5" rtl="0" algn="ctr">
              <a:spcBef>
                <a:spcPts val="0"/>
              </a:spcBef>
              <a:spcAft>
                <a:spcPts val="0"/>
              </a:spcAft>
              <a:buSzPts val="1600"/>
              <a:buNone/>
              <a:defRPr/>
            </a:lvl6pPr>
            <a:lvl7pPr lvl="6" rtl="0" algn="ctr">
              <a:spcBef>
                <a:spcPts val="0"/>
              </a:spcBef>
              <a:spcAft>
                <a:spcPts val="0"/>
              </a:spcAft>
              <a:buSzPts val="1600"/>
              <a:buNone/>
              <a:defRPr/>
            </a:lvl7pPr>
            <a:lvl8pPr lvl="7" rtl="0" algn="ctr">
              <a:spcBef>
                <a:spcPts val="0"/>
              </a:spcBef>
              <a:spcAft>
                <a:spcPts val="0"/>
              </a:spcAft>
              <a:buSzPts val="1600"/>
              <a:buNone/>
              <a:defRPr/>
            </a:lvl8pPr>
            <a:lvl9pPr lvl="8" rtl="0" algn="ctr">
              <a:spcBef>
                <a:spcPts val="0"/>
              </a:spcBef>
              <a:spcAft>
                <a:spcPts val="0"/>
              </a:spcAft>
              <a:buSzPts val="1600"/>
              <a:buNone/>
              <a:defRPr/>
            </a:lvl9pPr>
          </a:lstStyle>
          <a:p/>
        </p:txBody>
      </p:sp>
      <p:sp>
        <p:nvSpPr>
          <p:cNvPr id="269" name="Google Shape;269;p17"/>
          <p:cNvSpPr txBox="1"/>
          <p:nvPr>
            <p:ph idx="4" type="subTitle"/>
          </p:nvPr>
        </p:nvSpPr>
        <p:spPr>
          <a:xfrm>
            <a:off x="3547350" y="3599450"/>
            <a:ext cx="2049300" cy="431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Font typeface="Rubik ExtraBold"/>
              <a:buNone/>
              <a:defRPr sz="2000">
                <a:latin typeface="Rubik ExtraBold"/>
                <a:ea typeface="Rubik ExtraBold"/>
                <a:cs typeface="Rubik ExtraBold"/>
                <a:sym typeface="Rubik ExtraBold"/>
              </a:defRPr>
            </a:lvl1pPr>
            <a:lvl2pPr lvl="1" rtl="0" algn="ctr">
              <a:spcBef>
                <a:spcPts val="0"/>
              </a:spcBef>
              <a:spcAft>
                <a:spcPts val="0"/>
              </a:spcAft>
              <a:buSzPts val="2000"/>
              <a:buFont typeface="Rubik ExtraBold"/>
              <a:buNone/>
              <a:defRPr sz="2000">
                <a:latin typeface="Rubik ExtraBold"/>
                <a:ea typeface="Rubik ExtraBold"/>
                <a:cs typeface="Rubik ExtraBold"/>
                <a:sym typeface="Rubik ExtraBold"/>
              </a:defRPr>
            </a:lvl2pPr>
            <a:lvl3pPr lvl="2" rtl="0" algn="ctr">
              <a:spcBef>
                <a:spcPts val="0"/>
              </a:spcBef>
              <a:spcAft>
                <a:spcPts val="0"/>
              </a:spcAft>
              <a:buSzPts val="2000"/>
              <a:buFont typeface="Rubik ExtraBold"/>
              <a:buNone/>
              <a:defRPr sz="2000">
                <a:latin typeface="Rubik ExtraBold"/>
                <a:ea typeface="Rubik ExtraBold"/>
                <a:cs typeface="Rubik ExtraBold"/>
                <a:sym typeface="Rubik ExtraBold"/>
              </a:defRPr>
            </a:lvl3pPr>
            <a:lvl4pPr lvl="3" rtl="0" algn="ctr">
              <a:spcBef>
                <a:spcPts val="0"/>
              </a:spcBef>
              <a:spcAft>
                <a:spcPts val="0"/>
              </a:spcAft>
              <a:buSzPts val="2000"/>
              <a:buFont typeface="Rubik ExtraBold"/>
              <a:buNone/>
              <a:defRPr sz="2000">
                <a:latin typeface="Rubik ExtraBold"/>
                <a:ea typeface="Rubik ExtraBold"/>
                <a:cs typeface="Rubik ExtraBold"/>
                <a:sym typeface="Rubik ExtraBold"/>
              </a:defRPr>
            </a:lvl4pPr>
            <a:lvl5pPr lvl="4" rtl="0" algn="ctr">
              <a:spcBef>
                <a:spcPts val="0"/>
              </a:spcBef>
              <a:spcAft>
                <a:spcPts val="0"/>
              </a:spcAft>
              <a:buSzPts val="2000"/>
              <a:buFont typeface="Rubik ExtraBold"/>
              <a:buNone/>
              <a:defRPr sz="2000">
                <a:latin typeface="Rubik ExtraBold"/>
                <a:ea typeface="Rubik ExtraBold"/>
                <a:cs typeface="Rubik ExtraBold"/>
                <a:sym typeface="Rubik ExtraBold"/>
              </a:defRPr>
            </a:lvl5pPr>
            <a:lvl6pPr lvl="5" rtl="0" algn="ctr">
              <a:spcBef>
                <a:spcPts val="0"/>
              </a:spcBef>
              <a:spcAft>
                <a:spcPts val="0"/>
              </a:spcAft>
              <a:buSzPts val="2000"/>
              <a:buFont typeface="Rubik ExtraBold"/>
              <a:buNone/>
              <a:defRPr sz="2000">
                <a:latin typeface="Rubik ExtraBold"/>
                <a:ea typeface="Rubik ExtraBold"/>
                <a:cs typeface="Rubik ExtraBold"/>
                <a:sym typeface="Rubik ExtraBold"/>
              </a:defRPr>
            </a:lvl6pPr>
            <a:lvl7pPr lvl="6" rtl="0" algn="ctr">
              <a:spcBef>
                <a:spcPts val="0"/>
              </a:spcBef>
              <a:spcAft>
                <a:spcPts val="0"/>
              </a:spcAft>
              <a:buSzPts val="2000"/>
              <a:buFont typeface="Rubik ExtraBold"/>
              <a:buNone/>
              <a:defRPr sz="2000">
                <a:latin typeface="Rubik ExtraBold"/>
                <a:ea typeface="Rubik ExtraBold"/>
                <a:cs typeface="Rubik ExtraBold"/>
                <a:sym typeface="Rubik ExtraBold"/>
              </a:defRPr>
            </a:lvl7pPr>
            <a:lvl8pPr lvl="7" rtl="0" algn="ctr">
              <a:spcBef>
                <a:spcPts val="0"/>
              </a:spcBef>
              <a:spcAft>
                <a:spcPts val="0"/>
              </a:spcAft>
              <a:buSzPts val="2000"/>
              <a:buFont typeface="Rubik ExtraBold"/>
              <a:buNone/>
              <a:defRPr sz="2000">
                <a:latin typeface="Rubik ExtraBold"/>
                <a:ea typeface="Rubik ExtraBold"/>
                <a:cs typeface="Rubik ExtraBold"/>
                <a:sym typeface="Rubik ExtraBold"/>
              </a:defRPr>
            </a:lvl8pPr>
            <a:lvl9pPr lvl="8" rtl="0" algn="ctr">
              <a:spcBef>
                <a:spcPts val="0"/>
              </a:spcBef>
              <a:spcAft>
                <a:spcPts val="0"/>
              </a:spcAft>
              <a:buSzPts val="2000"/>
              <a:buFont typeface="Rubik ExtraBold"/>
              <a:buNone/>
              <a:defRPr sz="2000">
                <a:latin typeface="Rubik ExtraBold"/>
                <a:ea typeface="Rubik ExtraBold"/>
                <a:cs typeface="Rubik ExtraBold"/>
                <a:sym typeface="Rubik ExtraBold"/>
              </a:defRPr>
            </a:lvl9pPr>
          </a:lstStyle>
          <a:p/>
        </p:txBody>
      </p:sp>
      <p:sp>
        <p:nvSpPr>
          <p:cNvPr id="270" name="Google Shape;270;p17"/>
          <p:cNvSpPr txBox="1"/>
          <p:nvPr>
            <p:ph idx="5" type="subTitle"/>
          </p:nvPr>
        </p:nvSpPr>
        <p:spPr>
          <a:xfrm>
            <a:off x="5920200" y="4118275"/>
            <a:ext cx="25038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600"/>
              <a:buNone/>
              <a:defRPr/>
            </a:lvl1pPr>
            <a:lvl2pPr lvl="1" rtl="0" algn="ctr">
              <a:spcBef>
                <a:spcPts val="0"/>
              </a:spcBef>
              <a:spcAft>
                <a:spcPts val="0"/>
              </a:spcAft>
              <a:buSzPts val="1600"/>
              <a:buNone/>
              <a:defRPr/>
            </a:lvl2pPr>
            <a:lvl3pPr lvl="2" rtl="0" algn="ctr">
              <a:spcBef>
                <a:spcPts val="0"/>
              </a:spcBef>
              <a:spcAft>
                <a:spcPts val="0"/>
              </a:spcAft>
              <a:buSzPts val="1600"/>
              <a:buNone/>
              <a:defRPr/>
            </a:lvl3pPr>
            <a:lvl4pPr lvl="3" rtl="0" algn="ctr">
              <a:spcBef>
                <a:spcPts val="0"/>
              </a:spcBef>
              <a:spcAft>
                <a:spcPts val="0"/>
              </a:spcAft>
              <a:buSzPts val="1600"/>
              <a:buNone/>
              <a:defRPr/>
            </a:lvl4pPr>
            <a:lvl5pPr lvl="4" rtl="0" algn="ctr">
              <a:spcBef>
                <a:spcPts val="0"/>
              </a:spcBef>
              <a:spcAft>
                <a:spcPts val="0"/>
              </a:spcAft>
              <a:buSzPts val="1600"/>
              <a:buNone/>
              <a:defRPr/>
            </a:lvl5pPr>
            <a:lvl6pPr lvl="5" rtl="0" algn="ctr">
              <a:spcBef>
                <a:spcPts val="0"/>
              </a:spcBef>
              <a:spcAft>
                <a:spcPts val="0"/>
              </a:spcAft>
              <a:buSzPts val="1600"/>
              <a:buNone/>
              <a:defRPr/>
            </a:lvl6pPr>
            <a:lvl7pPr lvl="6" rtl="0" algn="ctr">
              <a:spcBef>
                <a:spcPts val="0"/>
              </a:spcBef>
              <a:spcAft>
                <a:spcPts val="0"/>
              </a:spcAft>
              <a:buSzPts val="1600"/>
              <a:buNone/>
              <a:defRPr/>
            </a:lvl7pPr>
            <a:lvl8pPr lvl="7" rtl="0" algn="ctr">
              <a:spcBef>
                <a:spcPts val="0"/>
              </a:spcBef>
              <a:spcAft>
                <a:spcPts val="0"/>
              </a:spcAft>
              <a:buSzPts val="1600"/>
              <a:buNone/>
              <a:defRPr/>
            </a:lvl8pPr>
            <a:lvl9pPr lvl="8" rtl="0" algn="ctr">
              <a:spcBef>
                <a:spcPts val="0"/>
              </a:spcBef>
              <a:spcAft>
                <a:spcPts val="0"/>
              </a:spcAft>
              <a:buSzPts val="1600"/>
              <a:buNone/>
              <a:defRPr/>
            </a:lvl9pPr>
          </a:lstStyle>
          <a:p/>
        </p:txBody>
      </p:sp>
      <p:sp>
        <p:nvSpPr>
          <p:cNvPr id="271" name="Google Shape;271;p17"/>
          <p:cNvSpPr txBox="1"/>
          <p:nvPr>
            <p:ph idx="6" type="subTitle"/>
          </p:nvPr>
        </p:nvSpPr>
        <p:spPr>
          <a:xfrm>
            <a:off x="6147450" y="3599450"/>
            <a:ext cx="2049300" cy="431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Font typeface="Rubik ExtraBold"/>
              <a:buNone/>
              <a:defRPr sz="2000">
                <a:latin typeface="Rubik ExtraBold"/>
                <a:ea typeface="Rubik ExtraBold"/>
                <a:cs typeface="Rubik ExtraBold"/>
                <a:sym typeface="Rubik ExtraBold"/>
              </a:defRPr>
            </a:lvl1pPr>
            <a:lvl2pPr lvl="1" rtl="0" algn="ctr">
              <a:spcBef>
                <a:spcPts val="0"/>
              </a:spcBef>
              <a:spcAft>
                <a:spcPts val="0"/>
              </a:spcAft>
              <a:buSzPts val="2000"/>
              <a:buFont typeface="Rubik ExtraBold"/>
              <a:buNone/>
              <a:defRPr sz="2000">
                <a:latin typeface="Rubik ExtraBold"/>
                <a:ea typeface="Rubik ExtraBold"/>
                <a:cs typeface="Rubik ExtraBold"/>
                <a:sym typeface="Rubik ExtraBold"/>
              </a:defRPr>
            </a:lvl2pPr>
            <a:lvl3pPr lvl="2" rtl="0" algn="ctr">
              <a:spcBef>
                <a:spcPts val="0"/>
              </a:spcBef>
              <a:spcAft>
                <a:spcPts val="0"/>
              </a:spcAft>
              <a:buSzPts val="2000"/>
              <a:buFont typeface="Rubik ExtraBold"/>
              <a:buNone/>
              <a:defRPr sz="2000">
                <a:latin typeface="Rubik ExtraBold"/>
                <a:ea typeface="Rubik ExtraBold"/>
                <a:cs typeface="Rubik ExtraBold"/>
                <a:sym typeface="Rubik ExtraBold"/>
              </a:defRPr>
            </a:lvl3pPr>
            <a:lvl4pPr lvl="3" rtl="0" algn="ctr">
              <a:spcBef>
                <a:spcPts val="0"/>
              </a:spcBef>
              <a:spcAft>
                <a:spcPts val="0"/>
              </a:spcAft>
              <a:buSzPts val="2000"/>
              <a:buFont typeface="Rubik ExtraBold"/>
              <a:buNone/>
              <a:defRPr sz="2000">
                <a:latin typeface="Rubik ExtraBold"/>
                <a:ea typeface="Rubik ExtraBold"/>
                <a:cs typeface="Rubik ExtraBold"/>
                <a:sym typeface="Rubik ExtraBold"/>
              </a:defRPr>
            </a:lvl4pPr>
            <a:lvl5pPr lvl="4" rtl="0" algn="ctr">
              <a:spcBef>
                <a:spcPts val="0"/>
              </a:spcBef>
              <a:spcAft>
                <a:spcPts val="0"/>
              </a:spcAft>
              <a:buSzPts val="2000"/>
              <a:buFont typeface="Rubik ExtraBold"/>
              <a:buNone/>
              <a:defRPr sz="2000">
                <a:latin typeface="Rubik ExtraBold"/>
                <a:ea typeface="Rubik ExtraBold"/>
                <a:cs typeface="Rubik ExtraBold"/>
                <a:sym typeface="Rubik ExtraBold"/>
              </a:defRPr>
            </a:lvl5pPr>
            <a:lvl6pPr lvl="5" rtl="0" algn="ctr">
              <a:spcBef>
                <a:spcPts val="0"/>
              </a:spcBef>
              <a:spcAft>
                <a:spcPts val="0"/>
              </a:spcAft>
              <a:buSzPts val="2000"/>
              <a:buFont typeface="Rubik ExtraBold"/>
              <a:buNone/>
              <a:defRPr sz="2000">
                <a:latin typeface="Rubik ExtraBold"/>
                <a:ea typeface="Rubik ExtraBold"/>
                <a:cs typeface="Rubik ExtraBold"/>
                <a:sym typeface="Rubik ExtraBold"/>
              </a:defRPr>
            </a:lvl6pPr>
            <a:lvl7pPr lvl="6" rtl="0" algn="ctr">
              <a:spcBef>
                <a:spcPts val="0"/>
              </a:spcBef>
              <a:spcAft>
                <a:spcPts val="0"/>
              </a:spcAft>
              <a:buSzPts val="2000"/>
              <a:buFont typeface="Rubik ExtraBold"/>
              <a:buNone/>
              <a:defRPr sz="2000">
                <a:latin typeface="Rubik ExtraBold"/>
                <a:ea typeface="Rubik ExtraBold"/>
                <a:cs typeface="Rubik ExtraBold"/>
                <a:sym typeface="Rubik ExtraBold"/>
              </a:defRPr>
            </a:lvl7pPr>
            <a:lvl8pPr lvl="7" rtl="0" algn="ctr">
              <a:spcBef>
                <a:spcPts val="0"/>
              </a:spcBef>
              <a:spcAft>
                <a:spcPts val="0"/>
              </a:spcAft>
              <a:buSzPts val="2000"/>
              <a:buFont typeface="Rubik ExtraBold"/>
              <a:buNone/>
              <a:defRPr sz="2000">
                <a:latin typeface="Rubik ExtraBold"/>
                <a:ea typeface="Rubik ExtraBold"/>
                <a:cs typeface="Rubik ExtraBold"/>
                <a:sym typeface="Rubik ExtraBold"/>
              </a:defRPr>
            </a:lvl8pPr>
            <a:lvl9pPr lvl="8" rtl="0" algn="ctr">
              <a:spcBef>
                <a:spcPts val="0"/>
              </a:spcBef>
              <a:spcAft>
                <a:spcPts val="0"/>
              </a:spcAft>
              <a:buSzPts val="2000"/>
              <a:buFont typeface="Rubik ExtraBold"/>
              <a:buNone/>
              <a:defRPr sz="2000">
                <a:latin typeface="Rubik ExtraBold"/>
                <a:ea typeface="Rubik ExtraBold"/>
                <a:cs typeface="Rubik ExtraBold"/>
                <a:sym typeface="Rubik ExtraBold"/>
              </a:defRPr>
            </a:lvl9pPr>
          </a:lstStyle>
          <a:p/>
        </p:txBody>
      </p:sp>
      <p:sp>
        <p:nvSpPr>
          <p:cNvPr id="272" name="Google Shape;272;p17"/>
          <p:cNvSpPr txBox="1"/>
          <p:nvPr>
            <p:ph idx="7" type="subTitle"/>
          </p:nvPr>
        </p:nvSpPr>
        <p:spPr>
          <a:xfrm>
            <a:off x="720000" y="2487038"/>
            <a:ext cx="25038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600"/>
              <a:buNone/>
              <a:defRPr/>
            </a:lvl1pPr>
            <a:lvl2pPr lvl="1" rtl="0" algn="ctr">
              <a:spcBef>
                <a:spcPts val="0"/>
              </a:spcBef>
              <a:spcAft>
                <a:spcPts val="0"/>
              </a:spcAft>
              <a:buSzPts val="1600"/>
              <a:buNone/>
              <a:defRPr/>
            </a:lvl2pPr>
            <a:lvl3pPr lvl="2" rtl="0" algn="ctr">
              <a:spcBef>
                <a:spcPts val="0"/>
              </a:spcBef>
              <a:spcAft>
                <a:spcPts val="0"/>
              </a:spcAft>
              <a:buSzPts val="1600"/>
              <a:buNone/>
              <a:defRPr/>
            </a:lvl3pPr>
            <a:lvl4pPr lvl="3" rtl="0" algn="ctr">
              <a:spcBef>
                <a:spcPts val="0"/>
              </a:spcBef>
              <a:spcAft>
                <a:spcPts val="0"/>
              </a:spcAft>
              <a:buSzPts val="1600"/>
              <a:buNone/>
              <a:defRPr/>
            </a:lvl4pPr>
            <a:lvl5pPr lvl="4" rtl="0" algn="ctr">
              <a:spcBef>
                <a:spcPts val="0"/>
              </a:spcBef>
              <a:spcAft>
                <a:spcPts val="0"/>
              </a:spcAft>
              <a:buSzPts val="1600"/>
              <a:buNone/>
              <a:defRPr/>
            </a:lvl5pPr>
            <a:lvl6pPr lvl="5" rtl="0" algn="ctr">
              <a:spcBef>
                <a:spcPts val="0"/>
              </a:spcBef>
              <a:spcAft>
                <a:spcPts val="0"/>
              </a:spcAft>
              <a:buSzPts val="1600"/>
              <a:buNone/>
              <a:defRPr/>
            </a:lvl6pPr>
            <a:lvl7pPr lvl="6" rtl="0" algn="ctr">
              <a:spcBef>
                <a:spcPts val="0"/>
              </a:spcBef>
              <a:spcAft>
                <a:spcPts val="0"/>
              </a:spcAft>
              <a:buSzPts val="1600"/>
              <a:buNone/>
              <a:defRPr/>
            </a:lvl7pPr>
            <a:lvl8pPr lvl="7" rtl="0" algn="ctr">
              <a:spcBef>
                <a:spcPts val="0"/>
              </a:spcBef>
              <a:spcAft>
                <a:spcPts val="0"/>
              </a:spcAft>
              <a:buSzPts val="1600"/>
              <a:buNone/>
              <a:defRPr/>
            </a:lvl8pPr>
            <a:lvl9pPr lvl="8" rtl="0" algn="ctr">
              <a:spcBef>
                <a:spcPts val="0"/>
              </a:spcBef>
              <a:spcAft>
                <a:spcPts val="0"/>
              </a:spcAft>
              <a:buSzPts val="1600"/>
              <a:buNone/>
              <a:defRPr/>
            </a:lvl9pPr>
          </a:lstStyle>
          <a:p/>
        </p:txBody>
      </p:sp>
      <p:sp>
        <p:nvSpPr>
          <p:cNvPr id="273" name="Google Shape;273;p17"/>
          <p:cNvSpPr txBox="1"/>
          <p:nvPr>
            <p:ph idx="8" type="subTitle"/>
          </p:nvPr>
        </p:nvSpPr>
        <p:spPr>
          <a:xfrm>
            <a:off x="947250" y="1968213"/>
            <a:ext cx="2049300" cy="431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Font typeface="Rubik ExtraBold"/>
              <a:buNone/>
              <a:defRPr sz="2000">
                <a:latin typeface="Rubik ExtraBold"/>
                <a:ea typeface="Rubik ExtraBold"/>
                <a:cs typeface="Rubik ExtraBold"/>
                <a:sym typeface="Rubik ExtraBold"/>
              </a:defRPr>
            </a:lvl1pPr>
            <a:lvl2pPr lvl="1" rtl="0" algn="ctr">
              <a:spcBef>
                <a:spcPts val="0"/>
              </a:spcBef>
              <a:spcAft>
                <a:spcPts val="0"/>
              </a:spcAft>
              <a:buSzPts val="2000"/>
              <a:buFont typeface="Rubik ExtraBold"/>
              <a:buNone/>
              <a:defRPr sz="2000">
                <a:latin typeface="Rubik ExtraBold"/>
                <a:ea typeface="Rubik ExtraBold"/>
                <a:cs typeface="Rubik ExtraBold"/>
                <a:sym typeface="Rubik ExtraBold"/>
              </a:defRPr>
            </a:lvl2pPr>
            <a:lvl3pPr lvl="2" rtl="0" algn="ctr">
              <a:spcBef>
                <a:spcPts val="0"/>
              </a:spcBef>
              <a:spcAft>
                <a:spcPts val="0"/>
              </a:spcAft>
              <a:buSzPts val="2000"/>
              <a:buFont typeface="Rubik ExtraBold"/>
              <a:buNone/>
              <a:defRPr sz="2000">
                <a:latin typeface="Rubik ExtraBold"/>
                <a:ea typeface="Rubik ExtraBold"/>
                <a:cs typeface="Rubik ExtraBold"/>
                <a:sym typeface="Rubik ExtraBold"/>
              </a:defRPr>
            </a:lvl3pPr>
            <a:lvl4pPr lvl="3" rtl="0" algn="ctr">
              <a:spcBef>
                <a:spcPts val="0"/>
              </a:spcBef>
              <a:spcAft>
                <a:spcPts val="0"/>
              </a:spcAft>
              <a:buSzPts val="2000"/>
              <a:buFont typeface="Rubik ExtraBold"/>
              <a:buNone/>
              <a:defRPr sz="2000">
                <a:latin typeface="Rubik ExtraBold"/>
                <a:ea typeface="Rubik ExtraBold"/>
                <a:cs typeface="Rubik ExtraBold"/>
                <a:sym typeface="Rubik ExtraBold"/>
              </a:defRPr>
            </a:lvl4pPr>
            <a:lvl5pPr lvl="4" rtl="0" algn="ctr">
              <a:spcBef>
                <a:spcPts val="0"/>
              </a:spcBef>
              <a:spcAft>
                <a:spcPts val="0"/>
              </a:spcAft>
              <a:buSzPts val="2000"/>
              <a:buFont typeface="Rubik ExtraBold"/>
              <a:buNone/>
              <a:defRPr sz="2000">
                <a:latin typeface="Rubik ExtraBold"/>
                <a:ea typeface="Rubik ExtraBold"/>
                <a:cs typeface="Rubik ExtraBold"/>
                <a:sym typeface="Rubik ExtraBold"/>
              </a:defRPr>
            </a:lvl5pPr>
            <a:lvl6pPr lvl="5" rtl="0" algn="ctr">
              <a:spcBef>
                <a:spcPts val="0"/>
              </a:spcBef>
              <a:spcAft>
                <a:spcPts val="0"/>
              </a:spcAft>
              <a:buSzPts val="2000"/>
              <a:buFont typeface="Rubik ExtraBold"/>
              <a:buNone/>
              <a:defRPr sz="2000">
                <a:latin typeface="Rubik ExtraBold"/>
                <a:ea typeface="Rubik ExtraBold"/>
                <a:cs typeface="Rubik ExtraBold"/>
                <a:sym typeface="Rubik ExtraBold"/>
              </a:defRPr>
            </a:lvl6pPr>
            <a:lvl7pPr lvl="6" rtl="0" algn="ctr">
              <a:spcBef>
                <a:spcPts val="0"/>
              </a:spcBef>
              <a:spcAft>
                <a:spcPts val="0"/>
              </a:spcAft>
              <a:buSzPts val="2000"/>
              <a:buFont typeface="Rubik ExtraBold"/>
              <a:buNone/>
              <a:defRPr sz="2000">
                <a:latin typeface="Rubik ExtraBold"/>
                <a:ea typeface="Rubik ExtraBold"/>
                <a:cs typeface="Rubik ExtraBold"/>
                <a:sym typeface="Rubik ExtraBold"/>
              </a:defRPr>
            </a:lvl7pPr>
            <a:lvl8pPr lvl="7" rtl="0" algn="ctr">
              <a:spcBef>
                <a:spcPts val="0"/>
              </a:spcBef>
              <a:spcAft>
                <a:spcPts val="0"/>
              </a:spcAft>
              <a:buSzPts val="2000"/>
              <a:buFont typeface="Rubik ExtraBold"/>
              <a:buNone/>
              <a:defRPr sz="2000">
                <a:latin typeface="Rubik ExtraBold"/>
                <a:ea typeface="Rubik ExtraBold"/>
                <a:cs typeface="Rubik ExtraBold"/>
                <a:sym typeface="Rubik ExtraBold"/>
              </a:defRPr>
            </a:lvl8pPr>
            <a:lvl9pPr lvl="8" rtl="0" algn="ctr">
              <a:spcBef>
                <a:spcPts val="0"/>
              </a:spcBef>
              <a:spcAft>
                <a:spcPts val="0"/>
              </a:spcAft>
              <a:buSzPts val="2000"/>
              <a:buFont typeface="Rubik ExtraBold"/>
              <a:buNone/>
              <a:defRPr sz="2000">
                <a:latin typeface="Rubik ExtraBold"/>
                <a:ea typeface="Rubik ExtraBold"/>
                <a:cs typeface="Rubik ExtraBold"/>
                <a:sym typeface="Rubik ExtraBold"/>
              </a:defRPr>
            </a:lvl9pPr>
          </a:lstStyle>
          <a:p/>
        </p:txBody>
      </p:sp>
      <p:sp>
        <p:nvSpPr>
          <p:cNvPr id="274" name="Google Shape;274;p17"/>
          <p:cNvSpPr txBox="1"/>
          <p:nvPr>
            <p:ph idx="9" type="subTitle"/>
          </p:nvPr>
        </p:nvSpPr>
        <p:spPr>
          <a:xfrm>
            <a:off x="3320100" y="2487038"/>
            <a:ext cx="25038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600"/>
              <a:buNone/>
              <a:defRPr/>
            </a:lvl1pPr>
            <a:lvl2pPr lvl="1" rtl="0" algn="ctr">
              <a:spcBef>
                <a:spcPts val="0"/>
              </a:spcBef>
              <a:spcAft>
                <a:spcPts val="0"/>
              </a:spcAft>
              <a:buSzPts val="1600"/>
              <a:buNone/>
              <a:defRPr/>
            </a:lvl2pPr>
            <a:lvl3pPr lvl="2" rtl="0" algn="ctr">
              <a:spcBef>
                <a:spcPts val="0"/>
              </a:spcBef>
              <a:spcAft>
                <a:spcPts val="0"/>
              </a:spcAft>
              <a:buSzPts val="1600"/>
              <a:buNone/>
              <a:defRPr/>
            </a:lvl3pPr>
            <a:lvl4pPr lvl="3" rtl="0" algn="ctr">
              <a:spcBef>
                <a:spcPts val="0"/>
              </a:spcBef>
              <a:spcAft>
                <a:spcPts val="0"/>
              </a:spcAft>
              <a:buSzPts val="1600"/>
              <a:buNone/>
              <a:defRPr/>
            </a:lvl4pPr>
            <a:lvl5pPr lvl="4" rtl="0" algn="ctr">
              <a:spcBef>
                <a:spcPts val="0"/>
              </a:spcBef>
              <a:spcAft>
                <a:spcPts val="0"/>
              </a:spcAft>
              <a:buSzPts val="1600"/>
              <a:buNone/>
              <a:defRPr/>
            </a:lvl5pPr>
            <a:lvl6pPr lvl="5" rtl="0" algn="ctr">
              <a:spcBef>
                <a:spcPts val="0"/>
              </a:spcBef>
              <a:spcAft>
                <a:spcPts val="0"/>
              </a:spcAft>
              <a:buSzPts val="1600"/>
              <a:buNone/>
              <a:defRPr/>
            </a:lvl6pPr>
            <a:lvl7pPr lvl="6" rtl="0" algn="ctr">
              <a:spcBef>
                <a:spcPts val="0"/>
              </a:spcBef>
              <a:spcAft>
                <a:spcPts val="0"/>
              </a:spcAft>
              <a:buSzPts val="1600"/>
              <a:buNone/>
              <a:defRPr/>
            </a:lvl7pPr>
            <a:lvl8pPr lvl="7" rtl="0" algn="ctr">
              <a:spcBef>
                <a:spcPts val="0"/>
              </a:spcBef>
              <a:spcAft>
                <a:spcPts val="0"/>
              </a:spcAft>
              <a:buSzPts val="1600"/>
              <a:buNone/>
              <a:defRPr/>
            </a:lvl8pPr>
            <a:lvl9pPr lvl="8" rtl="0" algn="ctr">
              <a:spcBef>
                <a:spcPts val="0"/>
              </a:spcBef>
              <a:spcAft>
                <a:spcPts val="0"/>
              </a:spcAft>
              <a:buSzPts val="1600"/>
              <a:buNone/>
              <a:defRPr/>
            </a:lvl9pPr>
          </a:lstStyle>
          <a:p/>
        </p:txBody>
      </p:sp>
      <p:sp>
        <p:nvSpPr>
          <p:cNvPr id="275" name="Google Shape;275;p17"/>
          <p:cNvSpPr txBox="1"/>
          <p:nvPr>
            <p:ph idx="13" type="subTitle"/>
          </p:nvPr>
        </p:nvSpPr>
        <p:spPr>
          <a:xfrm>
            <a:off x="3547350" y="1968213"/>
            <a:ext cx="2049300" cy="431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Font typeface="Rubik ExtraBold"/>
              <a:buNone/>
              <a:defRPr sz="2000">
                <a:latin typeface="Rubik ExtraBold"/>
                <a:ea typeface="Rubik ExtraBold"/>
                <a:cs typeface="Rubik ExtraBold"/>
                <a:sym typeface="Rubik ExtraBold"/>
              </a:defRPr>
            </a:lvl1pPr>
            <a:lvl2pPr lvl="1" rtl="0" algn="ctr">
              <a:spcBef>
                <a:spcPts val="0"/>
              </a:spcBef>
              <a:spcAft>
                <a:spcPts val="0"/>
              </a:spcAft>
              <a:buSzPts val="2000"/>
              <a:buFont typeface="Rubik ExtraBold"/>
              <a:buNone/>
              <a:defRPr sz="2000">
                <a:latin typeface="Rubik ExtraBold"/>
                <a:ea typeface="Rubik ExtraBold"/>
                <a:cs typeface="Rubik ExtraBold"/>
                <a:sym typeface="Rubik ExtraBold"/>
              </a:defRPr>
            </a:lvl2pPr>
            <a:lvl3pPr lvl="2" rtl="0" algn="ctr">
              <a:spcBef>
                <a:spcPts val="0"/>
              </a:spcBef>
              <a:spcAft>
                <a:spcPts val="0"/>
              </a:spcAft>
              <a:buSzPts val="2000"/>
              <a:buFont typeface="Rubik ExtraBold"/>
              <a:buNone/>
              <a:defRPr sz="2000">
                <a:latin typeface="Rubik ExtraBold"/>
                <a:ea typeface="Rubik ExtraBold"/>
                <a:cs typeface="Rubik ExtraBold"/>
                <a:sym typeface="Rubik ExtraBold"/>
              </a:defRPr>
            </a:lvl3pPr>
            <a:lvl4pPr lvl="3" rtl="0" algn="ctr">
              <a:spcBef>
                <a:spcPts val="0"/>
              </a:spcBef>
              <a:spcAft>
                <a:spcPts val="0"/>
              </a:spcAft>
              <a:buSzPts val="2000"/>
              <a:buFont typeface="Rubik ExtraBold"/>
              <a:buNone/>
              <a:defRPr sz="2000">
                <a:latin typeface="Rubik ExtraBold"/>
                <a:ea typeface="Rubik ExtraBold"/>
                <a:cs typeface="Rubik ExtraBold"/>
                <a:sym typeface="Rubik ExtraBold"/>
              </a:defRPr>
            </a:lvl4pPr>
            <a:lvl5pPr lvl="4" rtl="0" algn="ctr">
              <a:spcBef>
                <a:spcPts val="0"/>
              </a:spcBef>
              <a:spcAft>
                <a:spcPts val="0"/>
              </a:spcAft>
              <a:buSzPts val="2000"/>
              <a:buFont typeface="Rubik ExtraBold"/>
              <a:buNone/>
              <a:defRPr sz="2000">
                <a:latin typeface="Rubik ExtraBold"/>
                <a:ea typeface="Rubik ExtraBold"/>
                <a:cs typeface="Rubik ExtraBold"/>
                <a:sym typeface="Rubik ExtraBold"/>
              </a:defRPr>
            </a:lvl5pPr>
            <a:lvl6pPr lvl="5" rtl="0" algn="ctr">
              <a:spcBef>
                <a:spcPts val="0"/>
              </a:spcBef>
              <a:spcAft>
                <a:spcPts val="0"/>
              </a:spcAft>
              <a:buSzPts val="2000"/>
              <a:buFont typeface="Rubik ExtraBold"/>
              <a:buNone/>
              <a:defRPr sz="2000">
                <a:latin typeface="Rubik ExtraBold"/>
                <a:ea typeface="Rubik ExtraBold"/>
                <a:cs typeface="Rubik ExtraBold"/>
                <a:sym typeface="Rubik ExtraBold"/>
              </a:defRPr>
            </a:lvl6pPr>
            <a:lvl7pPr lvl="6" rtl="0" algn="ctr">
              <a:spcBef>
                <a:spcPts val="0"/>
              </a:spcBef>
              <a:spcAft>
                <a:spcPts val="0"/>
              </a:spcAft>
              <a:buSzPts val="2000"/>
              <a:buFont typeface="Rubik ExtraBold"/>
              <a:buNone/>
              <a:defRPr sz="2000">
                <a:latin typeface="Rubik ExtraBold"/>
                <a:ea typeface="Rubik ExtraBold"/>
                <a:cs typeface="Rubik ExtraBold"/>
                <a:sym typeface="Rubik ExtraBold"/>
              </a:defRPr>
            </a:lvl7pPr>
            <a:lvl8pPr lvl="7" rtl="0" algn="ctr">
              <a:spcBef>
                <a:spcPts val="0"/>
              </a:spcBef>
              <a:spcAft>
                <a:spcPts val="0"/>
              </a:spcAft>
              <a:buSzPts val="2000"/>
              <a:buFont typeface="Rubik ExtraBold"/>
              <a:buNone/>
              <a:defRPr sz="2000">
                <a:latin typeface="Rubik ExtraBold"/>
                <a:ea typeface="Rubik ExtraBold"/>
                <a:cs typeface="Rubik ExtraBold"/>
                <a:sym typeface="Rubik ExtraBold"/>
              </a:defRPr>
            </a:lvl8pPr>
            <a:lvl9pPr lvl="8" rtl="0" algn="ctr">
              <a:spcBef>
                <a:spcPts val="0"/>
              </a:spcBef>
              <a:spcAft>
                <a:spcPts val="0"/>
              </a:spcAft>
              <a:buSzPts val="2000"/>
              <a:buFont typeface="Rubik ExtraBold"/>
              <a:buNone/>
              <a:defRPr sz="2000">
                <a:latin typeface="Rubik ExtraBold"/>
                <a:ea typeface="Rubik ExtraBold"/>
                <a:cs typeface="Rubik ExtraBold"/>
                <a:sym typeface="Rubik ExtraBold"/>
              </a:defRPr>
            </a:lvl9pPr>
          </a:lstStyle>
          <a:p/>
        </p:txBody>
      </p:sp>
      <p:sp>
        <p:nvSpPr>
          <p:cNvPr id="276" name="Google Shape;276;p17"/>
          <p:cNvSpPr txBox="1"/>
          <p:nvPr>
            <p:ph idx="14" type="subTitle"/>
          </p:nvPr>
        </p:nvSpPr>
        <p:spPr>
          <a:xfrm>
            <a:off x="5920200" y="2487038"/>
            <a:ext cx="25038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600"/>
              <a:buNone/>
              <a:defRPr/>
            </a:lvl1pPr>
            <a:lvl2pPr lvl="1" rtl="0" algn="ctr">
              <a:spcBef>
                <a:spcPts val="0"/>
              </a:spcBef>
              <a:spcAft>
                <a:spcPts val="0"/>
              </a:spcAft>
              <a:buSzPts val="1600"/>
              <a:buNone/>
              <a:defRPr/>
            </a:lvl2pPr>
            <a:lvl3pPr lvl="2" rtl="0" algn="ctr">
              <a:spcBef>
                <a:spcPts val="0"/>
              </a:spcBef>
              <a:spcAft>
                <a:spcPts val="0"/>
              </a:spcAft>
              <a:buSzPts val="1600"/>
              <a:buNone/>
              <a:defRPr/>
            </a:lvl3pPr>
            <a:lvl4pPr lvl="3" rtl="0" algn="ctr">
              <a:spcBef>
                <a:spcPts val="0"/>
              </a:spcBef>
              <a:spcAft>
                <a:spcPts val="0"/>
              </a:spcAft>
              <a:buSzPts val="1600"/>
              <a:buNone/>
              <a:defRPr/>
            </a:lvl4pPr>
            <a:lvl5pPr lvl="4" rtl="0" algn="ctr">
              <a:spcBef>
                <a:spcPts val="0"/>
              </a:spcBef>
              <a:spcAft>
                <a:spcPts val="0"/>
              </a:spcAft>
              <a:buSzPts val="1600"/>
              <a:buNone/>
              <a:defRPr/>
            </a:lvl5pPr>
            <a:lvl6pPr lvl="5" rtl="0" algn="ctr">
              <a:spcBef>
                <a:spcPts val="0"/>
              </a:spcBef>
              <a:spcAft>
                <a:spcPts val="0"/>
              </a:spcAft>
              <a:buSzPts val="1600"/>
              <a:buNone/>
              <a:defRPr/>
            </a:lvl6pPr>
            <a:lvl7pPr lvl="6" rtl="0" algn="ctr">
              <a:spcBef>
                <a:spcPts val="0"/>
              </a:spcBef>
              <a:spcAft>
                <a:spcPts val="0"/>
              </a:spcAft>
              <a:buSzPts val="1600"/>
              <a:buNone/>
              <a:defRPr/>
            </a:lvl7pPr>
            <a:lvl8pPr lvl="7" rtl="0" algn="ctr">
              <a:spcBef>
                <a:spcPts val="0"/>
              </a:spcBef>
              <a:spcAft>
                <a:spcPts val="0"/>
              </a:spcAft>
              <a:buSzPts val="1600"/>
              <a:buNone/>
              <a:defRPr/>
            </a:lvl8pPr>
            <a:lvl9pPr lvl="8" rtl="0" algn="ctr">
              <a:spcBef>
                <a:spcPts val="0"/>
              </a:spcBef>
              <a:spcAft>
                <a:spcPts val="0"/>
              </a:spcAft>
              <a:buSzPts val="1600"/>
              <a:buNone/>
              <a:defRPr/>
            </a:lvl9pPr>
          </a:lstStyle>
          <a:p/>
        </p:txBody>
      </p:sp>
      <p:sp>
        <p:nvSpPr>
          <p:cNvPr id="277" name="Google Shape;277;p17"/>
          <p:cNvSpPr txBox="1"/>
          <p:nvPr>
            <p:ph idx="15" type="subTitle"/>
          </p:nvPr>
        </p:nvSpPr>
        <p:spPr>
          <a:xfrm>
            <a:off x="6147450" y="1968213"/>
            <a:ext cx="2049300" cy="431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Font typeface="Rubik ExtraBold"/>
              <a:buNone/>
              <a:defRPr sz="2000">
                <a:latin typeface="Rubik ExtraBold"/>
                <a:ea typeface="Rubik ExtraBold"/>
                <a:cs typeface="Rubik ExtraBold"/>
                <a:sym typeface="Rubik ExtraBold"/>
              </a:defRPr>
            </a:lvl1pPr>
            <a:lvl2pPr lvl="1" rtl="0" algn="ctr">
              <a:spcBef>
                <a:spcPts val="0"/>
              </a:spcBef>
              <a:spcAft>
                <a:spcPts val="0"/>
              </a:spcAft>
              <a:buSzPts val="2000"/>
              <a:buFont typeface="Rubik ExtraBold"/>
              <a:buNone/>
              <a:defRPr sz="2000">
                <a:latin typeface="Rubik ExtraBold"/>
                <a:ea typeface="Rubik ExtraBold"/>
                <a:cs typeface="Rubik ExtraBold"/>
                <a:sym typeface="Rubik ExtraBold"/>
              </a:defRPr>
            </a:lvl2pPr>
            <a:lvl3pPr lvl="2" rtl="0" algn="ctr">
              <a:spcBef>
                <a:spcPts val="0"/>
              </a:spcBef>
              <a:spcAft>
                <a:spcPts val="0"/>
              </a:spcAft>
              <a:buSzPts val="2000"/>
              <a:buFont typeface="Rubik ExtraBold"/>
              <a:buNone/>
              <a:defRPr sz="2000">
                <a:latin typeface="Rubik ExtraBold"/>
                <a:ea typeface="Rubik ExtraBold"/>
                <a:cs typeface="Rubik ExtraBold"/>
                <a:sym typeface="Rubik ExtraBold"/>
              </a:defRPr>
            </a:lvl3pPr>
            <a:lvl4pPr lvl="3" rtl="0" algn="ctr">
              <a:spcBef>
                <a:spcPts val="0"/>
              </a:spcBef>
              <a:spcAft>
                <a:spcPts val="0"/>
              </a:spcAft>
              <a:buSzPts val="2000"/>
              <a:buFont typeface="Rubik ExtraBold"/>
              <a:buNone/>
              <a:defRPr sz="2000">
                <a:latin typeface="Rubik ExtraBold"/>
                <a:ea typeface="Rubik ExtraBold"/>
                <a:cs typeface="Rubik ExtraBold"/>
                <a:sym typeface="Rubik ExtraBold"/>
              </a:defRPr>
            </a:lvl4pPr>
            <a:lvl5pPr lvl="4" rtl="0" algn="ctr">
              <a:spcBef>
                <a:spcPts val="0"/>
              </a:spcBef>
              <a:spcAft>
                <a:spcPts val="0"/>
              </a:spcAft>
              <a:buSzPts val="2000"/>
              <a:buFont typeface="Rubik ExtraBold"/>
              <a:buNone/>
              <a:defRPr sz="2000">
                <a:latin typeface="Rubik ExtraBold"/>
                <a:ea typeface="Rubik ExtraBold"/>
                <a:cs typeface="Rubik ExtraBold"/>
                <a:sym typeface="Rubik ExtraBold"/>
              </a:defRPr>
            </a:lvl5pPr>
            <a:lvl6pPr lvl="5" rtl="0" algn="ctr">
              <a:spcBef>
                <a:spcPts val="0"/>
              </a:spcBef>
              <a:spcAft>
                <a:spcPts val="0"/>
              </a:spcAft>
              <a:buSzPts val="2000"/>
              <a:buFont typeface="Rubik ExtraBold"/>
              <a:buNone/>
              <a:defRPr sz="2000">
                <a:latin typeface="Rubik ExtraBold"/>
                <a:ea typeface="Rubik ExtraBold"/>
                <a:cs typeface="Rubik ExtraBold"/>
                <a:sym typeface="Rubik ExtraBold"/>
              </a:defRPr>
            </a:lvl6pPr>
            <a:lvl7pPr lvl="6" rtl="0" algn="ctr">
              <a:spcBef>
                <a:spcPts val="0"/>
              </a:spcBef>
              <a:spcAft>
                <a:spcPts val="0"/>
              </a:spcAft>
              <a:buSzPts val="2000"/>
              <a:buFont typeface="Rubik ExtraBold"/>
              <a:buNone/>
              <a:defRPr sz="2000">
                <a:latin typeface="Rubik ExtraBold"/>
                <a:ea typeface="Rubik ExtraBold"/>
                <a:cs typeface="Rubik ExtraBold"/>
                <a:sym typeface="Rubik ExtraBold"/>
              </a:defRPr>
            </a:lvl7pPr>
            <a:lvl8pPr lvl="7" rtl="0" algn="ctr">
              <a:spcBef>
                <a:spcPts val="0"/>
              </a:spcBef>
              <a:spcAft>
                <a:spcPts val="0"/>
              </a:spcAft>
              <a:buSzPts val="2000"/>
              <a:buFont typeface="Rubik ExtraBold"/>
              <a:buNone/>
              <a:defRPr sz="2000">
                <a:latin typeface="Rubik ExtraBold"/>
                <a:ea typeface="Rubik ExtraBold"/>
                <a:cs typeface="Rubik ExtraBold"/>
                <a:sym typeface="Rubik ExtraBold"/>
              </a:defRPr>
            </a:lvl8pPr>
            <a:lvl9pPr lvl="8" rtl="0" algn="ctr">
              <a:spcBef>
                <a:spcPts val="0"/>
              </a:spcBef>
              <a:spcAft>
                <a:spcPts val="0"/>
              </a:spcAft>
              <a:buSzPts val="2000"/>
              <a:buFont typeface="Rubik ExtraBold"/>
              <a:buNone/>
              <a:defRPr sz="2000">
                <a:latin typeface="Rubik ExtraBold"/>
                <a:ea typeface="Rubik ExtraBold"/>
                <a:cs typeface="Rubik ExtraBold"/>
                <a:sym typeface="Rubik ExtraBold"/>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TITLE_AND_TWO_COLUMNS_1">
    <p:bg>
      <p:bgPr>
        <a:blipFill>
          <a:blip r:embed="rId2">
            <a:alphaModFix/>
          </a:blip>
          <a:stretch>
            <a:fillRect/>
          </a:stretch>
        </a:blipFill>
      </p:bgPr>
    </p:bg>
    <p:spTree>
      <p:nvGrpSpPr>
        <p:cNvPr id="278" name="Shape 278"/>
        <p:cNvGrpSpPr/>
        <p:nvPr/>
      </p:nvGrpSpPr>
      <p:grpSpPr>
        <a:xfrm>
          <a:off x="0" y="0"/>
          <a:ext cx="0" cy="0"/>
          <a:chOff x="0" y="0"/>
          <a:chExt cx="0" cy="0"/>
        </a:xfrm>
      </p:grpSpPr>
      <p:sp>
        <p:nvSpPr>
          <p:cNvPr id="279" name="Google Shape;279;p18"/>
          <p:cNvSpPr/>
          <p:nvPr/>
        </p:nvSpPr>
        <p:spPr>
          <a:xfrm>
            <a:off x="247200" y="1328450"/>
            <a:ext cx="8649600" cy="3482700"/>
          </a:xfrm>
          <a:prstGeom prst="roundRect">
            <a:avLst>
              <a:gd fmla="val 3972" name="adj"/>
            </a:avLst>
          </a:prstGeom>
          <a:solidFill>
            <a:schemeClr val="lt1"/>
          </a:solidFill>
          <a:ln cap="flat" cmpd="sng" w="28575">
            <a:solidFill>
              <a:schemeClr val="dk1"/>
            </a:solidFill>
            <a:prstDash val="solid"/>
            <a:round/>
            <a:headEnd len="sm" w="sm" type="none"/>
            <a:tailEnd len="sm" w="sm" type="none"/>
          </a:ln>
          <a:effectLst>
            <a:outerShdw rotWithShape="0" algn="bl" dir="3120000" dist="76200">
              <a:srgbClr val="2D2E27"/>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18"/>
          <p:cNvSpPr/>
          <p:nvPr/>
        </p:nvSpPr>
        <p:spPr>
          <a:xfrm>
            <a:off x="8293800" y="1502675"/>
            <a:ext cx="260400" cy="260400"/>
          </a:xfrm>
          <a:prstGeom prst="mathMultiply">
            <a:avLst>
              <a:gd fmla="val 23520" name="adj1"/>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18"/>
          <p:cNvSpPr/>
          <p:nvPr/>
        </p:nvSpPr>
        <p:spPr>
          <a:xfrm>
            <a:off x="247200" y="332350"/>
            <a:ext cx="8649600" cy="798900"/>
          </a:xfrm>
          <a:prstGeom prst="roundRect">
            <a:avLst>
              <a:gd fmla="val 18597" name="adj"/>
            </a:avLst>
          </a:prstGeom>
          <a:solidFill>
            <a:schemeClr val="lt1"/>
          </a:solidFill>
          <a:ln cap="flat" cmpd="sng" w="28575">
            <a:solidFill>
              <a:schemeClr val="dk1"/>
            </a:solidFill>
            <a:prstDash val="solid"/>
            <a:round/>
            <a:headEnd len="sm" w="sm" type="none"/>
            <a:tailEnd len="sm" w="sm" type="none"/>
          </a:ln>
          <a:effectLst>
            <a:outerShdw rotWithShape="0" algn="bl" dir="3120000" dist="76200">
              <a:srgbClr val="2D2E27"/>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18"/>
          <p:cNvSpPr/>
          <p:nvPr/>
        </p:nvSpPr>
        <p:spPr>
          <a:xfrm>
            <a:off x="8293800" y="601600"/>
            <a:ext cx="260400" cy="260400"/>
          </a:xfrm>
          <a:prstGeom prst="mathMultiply">
            <a:avLst>
              <a:gd fmla="val 23520" name="adj1"/>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1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84" name="Google Shape;284;p18"/>
          <p:cNvSpPr txBox="1"/>
          <p:nvPr>
            <p:ph idx="1" type="subTitle"/>
          </p:nvPr>
        </p:nvSpPr>
        <p:spPr>
          <a:xfrm>
            <a:off x="720000" y="2347300"/>
            <a:ext cx="2373900" cy="6162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600"/>
              <a:buNone/>
              <a:defRPr/>
            </a:lvl1pPr>
            <a:lvl2pPr lvl="1" rtl="0" algn="ctr">
              <a:spcBef>
                <a:spcPts val="0"/>
              </a:spcBef>
              <a:spcAft>
                <a:spcPts val="0"/>
              </a:spcAft>
              <a:buSzPts val="1600"/>
              <a:buNone/>
              <a:defRPr/>
            </a:lvl2pPr>
            <a:lvl3pPr lvl="2" rtl="0" algn="ctr">
              <a:spcBef>
                <a:spcPts val="0"/>
              </a:spcBef>
              <a:spcAft>
                <a:spcPts val="0"/>
              </a:spcAft>
              <a:buSzPts val="1600"/>
              <a:buNone/>
              <a:defRPr/>
            </a:lvl3pPr>
            <a:lvl4pPr lvl="3" rtl="0" algn="ctr">
              <a:spcBef>
                <a:spcPts val="0"/>
              </a:spcBef>
              <a:spcAft>
                <a:spcPts val="0"/>
              </a:spcAft>
              <a:buSzPts val="1600"/>
              <a:buNone/>
              <a:defRPr/>
            </a:lvl4pPr>
            <a:lvl5pPr lvl="4" rtl="0" algn="ctr">
              <a:spcBef>
                <a:spcPts val="0"/>
              </a:spcBef>
              <a:spcAft>
                <a:spcPts val="0"/>
              </a:spcAft>
              <a:buSzPts val="1600"/>
              <a:buNone/>
              <a:defRPr/>
            </a:lvl5pPr>
            <a:lvl6pPr lvl="5" rtl="0" algn="ctr">
              <a:spcBef>
                <a:spcPts val="0"/>
              </a:spcBef>
              <a:spcAft>
                <a:spcPts val="0"/>
              </a:spcAft>
              <a:buSzPts val="1600"/>
              <a:buNone/>
              <a:defRPr/>
            </a:lvl6pPr>
            <a:lvl7pPr lvl="6" rtl="0" algn="ctr">
              <a:spcBef>
                <a:spcPts val="0"/>
              </a:spcBef>
              <a:spcAft>
                <a:spcPts val="0"/>
              </a:spcAft>
              <a:buSzPts val="1600"/>
              <a:buNone/>
              <a:defRPr/>
            </a:lvl7pPr>
            <a:lvl8pPr lvl="7" rtl="0" algn="ctr">
              <a:spcBef>
                <a:spcPts val="0"/>
              </a:spcBef>
              <a:spcAft>
                <a:spcPts val="0"/>
              </a:spcAft>
              <a:buSzPts val="1600"/>
              <a:buNone/>
              <a:defRPr/>
            </a:lvl8pPr>
            <a:lvl9pPr lvl="8" rtl="0" algn="ctr">
              <a:spcBef>
                <a:spcPts val="0"/>
              </a:spcBef>
              <a:spcAft>
                <a:spcPts val="0"/>
              </a:spcAft>
              <a:buSzPts val="1600"/>
              <a:buNone/>
              <a:defRPr/>
            </a:lvl9pPr>
          </a:lstStyle>
          <a:p/>
        </p:txBody>
      </p:sp>
      <p:sp>
        <p:nvSpPr>
          <p:cNvPr id="285" name="Google Shape;285;p18"/>
          <p:cNvSpPr txBox="1"/>
          <p:nvPr>
            <p:ph idx="2" type="subTitle"/>
          </p:nvPr>
        </p:nvSpPr>
        <p:spPr>
          <a:xfrm>
            <a:off x="848700" y="1951775"/>
            <a:ext cx="2245200" cy="2415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000"/>
              <a:buFont typeface="Rubik ExtraBold"/>
              <a:buNone/>
              <a:defRPr sz="2000">
                <a:solidFill>
                  <a:schemeClr val="dk1"/>
                </a:solidFill>
                <a:latin typeface="Rubik ExtraBold"/>
                <a:ea typeface="Rubik ExtraBold"/>
                <a:cs typeface="Rubik ExtraBold"/>
                <a:sym typeface="Rubik ExtraBold"/>
              </a:defRPr>
            </a:lvl1pPr>
            <a:lvl2pPr lvl="1" rtl="0" algn="ctr">
              <a:spcBef>
                <a:spcPts val="0"/>
              </a:spcBef>
              <a:spcAft>
                <a:spcPts val="0"/>
              </a:spcAft>
              <a:buSzPts val="2000"/>
              <a:buFont typeface="Rubik ExtraBold"/>
              <a:buNone/>
              <a:defRPr sz="2000">
                <a:latin typeface="Rubik ExtraBold"/>
                <a:ea typeface="Rubik ExtraBold"/>
                <a:cs typeface="Rubik ExtraBold"/>
                <a:sym typeface="Rubik ExtraBold"/>
              </a:defRPr>
            </a:lvl2pPr>
            <a:lvl3pPr lvl="2" rtl="0" algn="ctr">
              <a:spcBef>
                <a:spcPts val="0"/>
              </a:spcBef>
              <a:spcAft>
                <a:spcPts val="0"/>
              </a:spcAft>
              <a:buSzPts val="2000"/>
              <a:buFont typeface="Rubik ExtraBold"/>
              <a:buNone/>
              <a:defRPr sz="2000">
                <a:latin typeface="Rubik ExtraBold"/>
                <a:ea typeface="Rubik ExtraBold"/>
                <a:cs typeface="Rubik ExtraBold"/>
                <a:sym typeface="Rubik ExtraBold"/>
              </a:defRPr>
            </a:lvl3pPr>
            <a:lvl4pPr lvl="3" rtl="0" algn="ctr">
              <a:spcBef>
                <a:spcPts val="0"/>
              </a:spcBef>
              <a:spcAft>
                <a:spcPts val="0"/>
              </a:spcAft>
              <a:buSzPts val="2000"/>
              <a:buFont typeface="Rubik ExtraBold"/>
              <a:buNone/>
              <a:defRPr sz="2000">
                <a:latin typeface="Rubik ExtraBold"/>
                <a:ea typeface="Rubik ExtraBold"/>
                <a:cs typeface="Rubik ExtraBold"/>
                <a:sym typeface="Rubik ExtraBold"/>
              </a:defRPr>
            </a:lvl4pPr>
            <a:lvl5pPr lvl="4" rtl="0" algn="ctr">
              <a:spcBef>
                <a:spcPts val="0"/>
              </a:spcBef>
              <a:spcAft>
                <a:spcPts val="0"/>
              </a:spcAft>
              <a:buSzPts val="2000"/>
              <a:buFont typeface="Rubik ExtraBold"/>
              <a:buNone/>
              <a:defRPr sz="2000">
                <a:latin typeface="Rubik ExtraBold"/>
                <a:ea typeface="Rubik ExtraBold"/>
                <a:cs typeface="Rubik ExtraBold"/>
                <a:sym typeface="Rubik ExtraBold"/>
              </a:defRPr>
            </a:lvl5pPr>
            <a:lvl6pPr lvl="5" rtl="0" algn="ctr">
              <a:spcBef>
                <a:spcPts val="0"/>
              </a:spcBef>
              <a:spcAft>
                <a:spcPts val="0"/>
              </a:spcAft>
              <a:buSzPts val="2000"/>
              <a:buFont typeface="Rubik ExtraBold"/>
              <a:buNone/>
              <a:defRPr sz="2000">
                <a:latin typeface="Rubik ExtraBold"/>
                <a:ea typeface="Rubik ExtraBold"/>
                <a:cs typeface="Rubik ExtraBold"/>
                <a:sym typeface="Rubik ExtraBold"/>
              </a:defRPr>
            </a:lvl6pPr>
            <a:lvl7pPr lvl="6" rtl="0" algn="ctr">
              <a:spcBef>
                <a:spcPts val="0"/>
              </a:spcBef>
              <a:spcAft>
                <a:spcPts val="0"/>
              </a:spcAft>
              <a:buSzPts val="2000"/>
              <a:buFont typeface="Rubik ExtraBold"/>
              <a:buNone/>
              <a:defRPr sz="2000">
                <a:latin typeface="Rubik ExtraBold"/>
                <a:ea typeface="Rubik ExtraBold"/>
                <a:cs typeface="Rubik ExtraBold"/>
                <a:sym typeface="Rubik ExtraBold"/>
              </a:defRPr>
            </a:lvl7pPr>
            <a:lvl8pPr lvl="7" rtl="0" algn="ctr">
              <a:spcBef>
                <a:spcPts val="0"/>
              </a:spcBef>
              <a:spcAft>
                <a:spcPts val="0"/>
              </a:spcAft>
              <a:buSzPts val="2000"/>
              <a:buFont typeface="Rubik ExtraBold"/>
              <a:buNone/>
              <a:defRPr sz="2000">
                <a:latin typeface="Rubik ExtraBold"/>
                <a:ea typeface="Rubik ExtraBold"/>
                <a:cs typeface="Rubik ExtraBold"/>
                <a:sym typeface="Rubik ExtraBold"/>
              </a:defRPr>
            </a:lvl8pPr>
            <a:lvl9pPr lvl="8" rtl="0" algn="ctr">
              <a:spcBef>
                <a:spcPts val="0"/>
              </a:spcBef>
              <a:spcAft>
                <a:spcPts val="0"/>
              </a:spcAft>
              <a:buSzPts val="2000"/>
              <a:buFont typeface="Rubik ExtraBold"/>
              <a:buNone/>
              <a:defRPr sz="2000">
                <a:latin typeface="Rubik ExtraBold"/>
                <a:ea typeface="Rubik ExtraBold"/>
                <a:cs typeface="Rubik ExtraBold"/>
                <a:sym typeface="Rubik ExtraBold"/>
              </a:defRPr>
            </a:lvl9pPr>
          </a:lstStyle>
          <a:p/>
        </p:txBody>
      </p:sp>
      <p:sp>
        <p:nvSpPr>
          <p:cNvPr id="286" name="Google Shape;286;p18"/>
          <p:cNvSpPr txBox="1"/>
          <p:nvPr>
            <p:ph idx="3" type="subTitle"/>
          </p:nvPr>
        </p:nvSpPr>
        <p:spPr>
          <a:xfrm>
            <a:off x="720000" y="3952675"/>
            <a:ext cx="2373900" cy="6162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600"/>
              <a:buNone/>
              <a:defRPr/>
            </a:lvl1pPr>
            <a:lvl2pPr lvl="1" rtl="0" algn="ctr">
              <a:spcBef>
                <a:spcPts val="0"/>
              </a:spcBef>
              <a:spcAft>
                <a:spcPts val="0"/>
              </a:spcAft>
              <a:buSzPts val="1600"/>
              <a:buNone/>
              <a:defRPr/>
            </a:lvl2pPr>
            <a:lvl3pPr lvl="2" rtl="0" algn="ctr">
              <a:spcBef>
                <a:spcPts val="0"/>
              </a:spcBef>
              <a:spcAft>
                <a:spcPts val="0"/>
              </a:spcAft>
              <a:buSzPts val="1600"/>
              <a:buNone/>
              <a:defRPr/>
            </a:lvl3pPr>
            <a:lvl4pPr lvl="3" rtl="0" algn="ctr">
              <a:spcBef>
                <a:spcPts val="0"/>
              </a:spcBef>
              <a:spcAft>
                <a:spcPts val="0"/>
              </a:spcAft>
              <a:buSzPts val="1600"/>
              <a:buNone/>
              <a:defRPr/>
            </a:lvl4pPr>
            <a:lvl5pPr lvl="4" rtl="0" algn="ctr">
              <a:spcBef>
                <a:spcPts val="0"/>
              </a:spcBef>
              <a:spcAft>
                <a:spcPts val="0"/>
              </a:spcAft>
              <a:buSzPts val="1600"/>
              <a:buNone/>
              <a:defRPr/>
            </a:lvl5pPr>
            <a:lvl6pPr lvl="5" rtl="0" algn="ctr">
              <a:spcBef>
                <a:spcPts val="0"/>
              </a:spcBef>
              <a:spcAft>
                <a:spcPts val="0"/>
              </a:spcAft>
              <a:buSzPts val="1600"/>
              <a:buNone/>
              <a:defRPr/>
            </a:lvl6pPr>
            <a:lvl7pPr lvl="6" rtl="0" algn="ctr">
              <a:spcBef>
                <a:spcPts val="0"/>
              </a:spcBef>
              <a:spcAft>
                <a:spcPts val="0"/>
              </a:spcAft>
              <a:buSzPts val="1600"/>
              <a:buNone/>
              <a:defRPr/>
            </a:lvl7pPr>
            <a:lvl8pPr lvl="7" rtl="0" algn="ctr">
              <a:spcBef>
                <a:spcPts val="0"/>
              </a:spcBef>
              <a:spcAft>
                <a:spcPts val="0"/>
              </a:spcAft>
              <a:buSzPts val="1600"/>
              <a:buNone/>
              <a:defRPr/>
            </a:lvl8pPr>
            <a:lvl9pPr lvl="8" rtl="0" algn="ctr">
              <a:spcBef>
                <a:spcPts val="0"/>
              </a:spcBef>
              <a:spcAft>
                <a:spcPts val="0"/>
              </a:spcAft>
              <a:buSzPts val="1600"/>
              <a:buNone/>
              <a:defRPr/>
            </a:lvl9pPr>
          </a:lstStyle>
          <a:p/>
        </p:txBody>
      </p:sp>
      <p:sp>
        <p:nvSpPr>
          <p:cNvPr id="287" name="Google Shape;287;p18"/>
          <p:cNvSpPr txBox="1"/>
          <p:nvPr>
            <p:ph idx="4" type="subTitle"/>
          </p:nvPr>
        </p:nvSpPr>
        <p:spPr>
          <a:xfrm>
            <a:off x="848700" y="3557225"/>
            <a:ext cx="2245200" cy="2415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000"/>
              <a:buFont typeface="Rubik ExtraBold"/>
              <a:buNone/>
              <a:defRPr sz="2000">
                <a:solidFill>
                  <a:schemeClr val="dk1"/>
                </a:solidFill>
                <a:latin typeface="Rubik ExtraBold"/>
                <a:ea typeface="Rubik ExtraBold"/>
                <a:cs typeface="Rubik ExtraBold"/>
                <a:sym typeface="Rubik ExtraBold"/>
              </a:defRPr>
            </a:lvl1pPr>
            <a:lvl2pPr lvl="1" rtl="0" algn="ctr">
              <a:spcBef>
                <a:spcPts val="0"/>
              </a:spcBef>
              <a:spcAft>
                <a:spcPts val="0"/>
              </a:spcAft>
              <a:buSzPts val="2000"/>
              <a:buFont typeface="Rubik ExtraBold"/>
              <a:buNone/>
              <a:defRPr sz="2000">
                <a:latin typeface="Rubik ExtraBold"/>
                <a:ea typeface="Rubik ExtraBold"/>
                <a:cs typeface="Rubik ExtraBold"/>
                <a:sym typeface="Rubik ExtraBold"/>
              </a:defRPr>
            </a:lvl2pPr>
            <a:lvl3pPr lvl="2" rtl="0" algn="ctr">
              <a:spcBef>
                <a:spcPts val="0"/>
              </a:spcBef>
              <a:spcAft>
                <a:spcPts val="0"/>
              </a:spcAft>
              <a:buSzPts val="2000"/>
              <a:buFont typeface="Rubik ExtraBold"/>
              <a:buNone/>
              <a:defRPr sz="2000">
                <a:latin typeface="Rubik ExtraBold"/>
                <a:ea typeface="Rubik ExtraBold"/>
                <a:cs typeface="Rubik ExtraBold"/>
                <a:sym typeface="Rubik ExtraBold"/>
              </a:defRPr>
            </a:lvl3pPr>
            <a:lvl4pPr lvl="3" rtl="0" algn="ctr">
              <a:spcBef>
                <a:spcPts val="0"/>
              </a:spcBef>
              <a:spcAft>
                <a:spcPts val="0"/>
              </a:spcAft>
              <a:buSzPts val="2000"/>
              <a:buFont typeface="Rubik ExtraBold"/>
              <a:buNone/>
              <a:defRPr sz="2000">
                <a:latin typeface="Rubik ExtraBold"/>
                <a:ea typeface="Rubik ExtraBold"/>
                <a:cs typeface="Rubik ExtraBold"/>
                <a:sym typeface="Rubik ExtraBold"/>
              </a:defRPr>
            </a:lvl4pPr>
            <a:lvl5pPr lvl="4" rtl="0" algn="ctr">
              <a:spcBef>
                <a:spcPts val="0"/>
              </a:spcBef>
              <a:spcAft>
                <a:spcPts val="0"/>
              </a:spcAft>
              <a:buSzPts val="2000"/>
              <a:buFont typeface="Rubik ExtraBold"/>
              <a:buNone/>
              <a:defRPr sz="2000">
                <a:latin typeface="Rubik ExtraBold"/>
                <a:ea typeface="Rubik ExtraBold"/>
                <a:cs typeface="Rubik ExtraBold"/>
                <a:sym typeface="Rubik ExtraBold"/>
              </a:defRPr>
            </a:lvl5pPr>
            <a:lvl6pPr lvl="5" rtl="0" algn="ctr">
              <a:spcBef>
                <a:spcPts val="0"/>
              </a:spcBef>
              <a:spcAft>
                <a:spcPts val="0"/>
              </a:spcAft>
              <a:buSzPts val="2000"/>
              <a:buFont typeface="Rubik ExtraBold"/>
              <a:buNone/>
              <a:defRPr sz="2000">
                <a:latin typeface="Rubik ExtraBold"/>
                <a:ea typeface="Rubik ExtraBold"/>
                <a:cs typeface="Rubik ExtraBold"/>
                <a:sym typeface="Rubik ExtraBold"/>
              </a:defRPr>
            </a:lvl6pPr>
            <a:lvl7pPr lvl="6" rtl="0" algn="ctr">
              <a:spcBef>
                <a:spcPts val="0"/>
              </a:spcBef>
              <a:spcAft>
                <a:spcPts val="0"/>
              </a:spcAft>
              <a:buSzPts val="2000"/>
              <a:buFont typeface="Rubik ExtraBold"/>
              <a:buNone/>
              <a:defRPr sz="2000">
                <a:latin typeface="Rubik ExtraBold"/>
                <a:ea typeface="Rubik ExtraBold"/>
                <a:cs typeface="Rubik ExtraBold"/>
                <a:sym typeface="Rubik ExtraBold"/>
              </a:defRPr>
            </a:lvl7pPr>
            <a:lvl8pPr lvl="7" rtl="0" algn="ctr">
              <a:spcBef>
                <a:spcPts val="0"/>
              </a:spcBef>
              <a:spcAft>
                <a:spcPts val="0"/>
              </a:spcAft>
              <a:buSzPts val="2000"/>
              <a:buFont typeface="Rubik ExtraBold"/>
              <a:buNone/>
              <a:defRPr sz="2000">
                <a:latin typeface="Rubik ExtraBold"/>
                <a:ea typeface="Rubik ExtraBold"/>
                <a:cs typeface="Rubik ExtraBold"/>
                <a:sym typeface="Rubik ExtraBold"/>
              </a:defRPr>
            </a:lvl8pPr>
            <a:lvl9pPr lvl="8" rtl="0" algn="ctr">
              <a:spcBef>
                <a:spcPts val="0"/>
              </a:spcBef>
              <a:spcAft>
                <a:spcPts val="0"/>
              </a:spcAft>
              <a:buSzPts val="2000"/>
              <a:buFont typeface="Rubik ExtraBold"/>
              <a:buNone/>
              <a:defRPr sz="2000">
                <a:latin typeface="Rubik ExtraBold"/>
                <a:ea typeface="Rubik ExtraBold"/>
                <a:cs typeface="Rubik ExtraBold"/>
                <a:sym typeface="Rubik ExtraBold"/>
              </a:defRPr>
            </a:lvl9pPr>
          </a:lstStyle>
          <a:p/>
        </p:txBody>
      </p:sp>
      <p:sp>
        <p:nvSpPr>
          <p:cNvPr id="288" name="Google Shape;288;p18"/>
          <p:cNvSpPr txBox="1"/>
          <p:nvPr>
            <p:ph idx="5" type="subTitle"/>
          </p:nvPr>
        </p:nvSpPr>
        <p:spPr>
          <a:xfrm>
            <a:off x="6050100" y="2347300"/>
            <a:ext cx="2373900" cy="616200"/>
          </a:xfrm>
          <a:prstGeom prst="rect">
            <a:avLst/>
          </a:prstGeom>
        </p:spPr>
        <p:txBody>
          <a:bodyPr anchorCtr="0" anchor="ctr" bIns="91425" lIns="91425" spcFirstLastPara="1" rIns="91425" wrap="square" tIns="91425">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289" name="Google Shape;289;p18"/>
          <p:cNvSpPr txBox="1"/>
          <p:nvPr>
            <p:ph idx="6" type="subTitle"/>
          </p:nvPr>
        </p:nvSpPr>
        <p:spPr>
          <a:xfrm>
            <a:off x="6050100" y="1951775"/>
            <a:ext cx="2245200" cy="241500"/>
          </a:xfrm>
          <a:prstGeom prst="rect">
            <a:avLst/>
          </a:prstGeom>
        </p:spPr>
        <p:txBody>
          <a:bodyPr anchorCtr="0" anchor="ctr" bIns="91425" lIns="91425" spcFirstLastPara="1" rIns="91425" wrap="square" tIns="91425">
            <a:noAutofit/>
          </a:bodyPr>
          <a:lstStyle>
            <a:lvl1pPr lvl="0" rtl="0">
              <a:spcBef>
                <a:spcPts val="0"/>
              </a:spcBef>
              <a:spcAft>
                <a:spcPts val="0"/>
              </a:spcAft>
              <a:buSzPts val="2000"/>
              <a:buFont typeface="Rubik ExtraBold"/>
              <a:buNone/>
              <a:defRPr sz="2000">
                <a:solidFill>
                  <a:schemeClr val="dk1"/>
                </a:solidFill>
                <a:latin typeface="Rubik ExtraBold"/>
                <a:ea typeface="Rubik ExtraBold"/>
                <a:cs typeface="Rubik ExtraBold"/>
                <a:sym typeface="Rubik ExtraBold"/>
              </a:defRPr>
            </a:lvl1pPr>
            <a:lvl2pPr lvl="1" rtl="0">
              <a:spcBef>
                <a:spcPts val="0"/>
              </a:spcBef>
              <a:spcAft>
                <a:spcPts val="0"/>
              </a:spcAft>
              <a:buSzPts val="2000"/>
              <a:buFont typeface="Rubik ExtraBold"/>
              <a:buNone/>
              <a:defRPr sz="2000">
                <a:latin typeface="Rubik ExtraBold"/>
                <a:ea typeface="Rubik ExtraBold"/>
                <a:cs typeface="Rubik ExtraBold"/>
                <a:sym typeface="Rubik ExtraBold"/>
              </a:defRPr>
            </a:lvl2pPr>
            <a:lvl3pPr lvl="2" rtl="0">
              <a:spcBef>
                <a:spcPts val="0"/>
              </a:spcBef>
              <a:spcAft>
                <a:spcPts val="0"/>
              </a:spcAft>
              <a:buSzPts val="2000"/>
              <a:buFont typeface="Rubik ExtraBold"/>
              <a:buNone/>
              <a:defRPr sz="2000">
                <a:latin typeface="Rubik ExtraBold"/>
                <a:ea typeface="Rubik ExtraBold"/>
                <a:cs typeface="Rubik ExtraBold"/>
                <a:sym typeface="Rubik ExtraBold"/>
              </a:defRPr>
            </a:lvl3pPr>
            <a:lvl4pPr lvl="3" rtl="0">
              <a:spcBef>
                <a:spcPts val="0"/>
              </a:spcBef>
              <a:spcAft>
                <a:spcPts val="0"/>
              </a:spcAft>
              <a:buSzPts val="2000"/>
              <a:buFont typeface="Rubik ExtraBold"/>
              <a:buNone/>
              <a:defRPr sz="2000">
                <a:latin typeface="Rubik ExtraBold"/>
                <a:ea typeface="Rubik ExtraBold"/>
                <a:cs typeface="Rubik ExtraBold"/>
                <a:sym typeface="Rubik ExtraBold"/>
              </a:defRPr>
            </a:lvl4pPr>
            <a:lvl5pPr lvl="4" rtl="0">
              <a:spcBef>
                <a:spcPts val="0"/>
              </a:spcBef>
              <a:spcAft>
                <a:spcPts val="0"/>
              </a:spcAft>
              <a:buSzPts val="2000"/>
              <a:buFont typeface="Rubik ExtraBold"/>
              <a:buNone/>
              <a:defRPr sz="2000">
                <a:latin typeface="Rubik ExtraBold"/>
                <a:ea typeface="Rubik ExtraBold"/>
                <a:cs typeface="Rubik ExtraBold"/>
                <a:sym typeface="Rubik ExtraBold"/>
              </a:defRPr>
            </a:lvl5pPr>
            <a:lvl6pPr lvl="5" rtl="0">
              <a:spcBef>
                <a:spcPts val="0"/>
              </a:spcBef>
              <a:spcAft>
                <a:spcPts val="0"/>
              </a:spcAft>
              <a:buSzPts val="2000"/>
              <a:buFont typeface="Rubik ExtraBold"/>
              <a:buNone/>
              <a:defRPr sz="2000">
                <a:latin typeface="Rubik ExtraBold"/>
                <a:ea typeface="Rubik ExtraBold"/>
                <a:cs typeface="Rubik ExtraBold"/>
                <a:sym typeface="Rubik ExtraBold"/>
              </a:defRPr>
            </a:lvl6pPr>
            <a:lvl7pPr lvl="6" rtl="0">
              <a:spcBef>
                <a:spcPts val="0"/>
              </a:spcBef>
              <a:spcAft>
                <a:spcPts val="0"/>
              </a:spcAft>
              <a:buSzPts val="2000"/>
              <a:buFont typeface="Rubik ExtraBold"/>
              <a:buNone/>
              <a:defRPr sz="2000">
                <a:latin typeface="Rubik ExtraBold"/>
                <a:ea typeface="Rubik ExtraBold"/>
                <a:cs typeface="Rubik ExtraBold"/>
                <a:sym typeface="Rubik ExtraBold"/>
              </a:defRPr>
            </a:lvl7pPr>
            <a:lvl8pPr lvl="7" rtl="0">
              <a:spcBef>
                <a:spcPts val="0"/>
              </a:spcBef>
              <a:spcAft>
                <a:spcPts val="0"/>
              </a:spcAft>
              <a:buSzPts val="2000"/>
              <a:buFont typeface="Rubik ExtraBold"/>
              <a:buNone/>
              <a:defRPr sz="2000">
                <a:latin typeface="Rubik ExtraBold"/>
                <a:ea typeface="Rubik ExtraBold"/>
                <a:cs typeface="Rubik ExtraBold"/>
                <a:sym typeface="Rubik ExtraBold"/>
              </a:defRPr>
            </a:lvl8pPr>
            <a:lvl9pPr lvl="8" rtl="0">
              <a:spcBef>
                <a:spcPts val="0"/>
              </a:spcBef>
              <a:spcAft>
                <a:spcPts val="0"/>
              </a:spcAft>
              <a:buSzPts val="2000"/>
              <a:buFont typeface="Rubik ExtraBold"/>
              <a:buNone/>
              <a:defRPr sz="2000">
                <a:latin typeface="Rubik ExtraBold"/>
                <a:ea typeface="Rubik ExtraBold"/>
                <a:cs typeface="Rubik ExtraBold"/>
                <a:sym typeface="Rubik ExtraBold"/>
              </a:defRPr>
            </a:lvl9pPr>
          </a:lstStyle>
          <a:p/>
        </p:txBody>
      </p:sp>
      <p:sp>
        <p:nvSpPr>
          <p:cNvPr id="290" name="Google Shape;290;p18"/>
          <p:cNvSpPr txBox="1"/>
          <p:nvPr>
            <p:ph idx="7" type="subTitle"/>
          </p:nvPr>
        </p:nvSpPr>
        <p:spPr>
          <a:xfrm>
            <a:off x="6050100" y="3952675"/>
            <a:ext cx="2373900" cy="616200"/>
          </a:xfrm>
          <a:prstGeom prst="rect">
            <a:avLst/>
          </a:prstGeom>
        </p:spPr>
        <p:txBody>
          <a:bodyPr anchorCtr="0" anchor="ctr" bIns="91425" lIns="91425" spcFirstLastPara="1" rIns="91425" wrap="square" tIns="91425">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291" name="Google Shape;291;p18"/>
          <p:cNvSpPr txBox="1"/>
          <p:nvPr>
            <p:ph idx="8" type="subTitle"/>
          </p:nvPr>
        </p:nvSpPr>
        <p:spPr>
          <a:xfrm>
            <a:off x="6050100" y="3557225"/>
            <a:ext cx="2245200" cy="241500"/>
          </a:xfrm>
          <a:prstGeom prst="rect">
            <a:avLst/>
          </a:prstGeom>
        </p:spPr>
        <p:txBody>
          <a:bodyPr anchorCtr="0" anchor="ctr" bIns="91425" lIns="91425" spcFirstLastPara="1" rIns="91425" wrap="square" tIns="91425">
            <a:noAutofit/>
          </a:bodyPr>
          <a:lstStyle>
            <a:lvl1pPr lvl="0" rtl="0">
              <a:spcBef>
                <a:spcPts val="0"/>
              </a:spcBef>
              <a:spcAft>
                <a:spcPts val="0"/>
              </a:spcAft>
              <a:buSzPts val="2000"/>
              <a:buFont typeface="Rubik ExtraBold"/>
              <a:buNone/>
              <a:defRPr sz="2000">
                <a:solidFill>
                  <a:schemeClr val="dk1"/>
                </a:solidFill>
                <a:latin typeface="Rubik ExtraBold"/>
                <a:ea typeface="Rubik ExtraBold"/>
                <a:cs typeface="Rubik ExtraBold"/>
                <a:sym typeface="Rubik ExtraBold"/>
              </a:defRPr>
            </a:lvl1pPr>
            <a:lvl2pPr lvl="1" rtl="0">
              <a:spcBef>
                <a:spcPts val="0"/>
              </a:spcBef>
              <a:spcAft>
                <a:spcPts val="0"/>
              </a:spcAft>
              <a:buSzPts val="2000"/>
              <a:buFont typeface="Rubik ExtraBold"/>
              <a:buNone/>
              <a:defRPr sz="2000">
                <a:latin typeface="Rubik ExtraBold"/>
                <a:ea typeface="Rubik ExtraBold"/>
                <a:cs typeface="Rubik ExtraBold"/>
                <a:sym typeface="Rubik ExtraBold"/>
              </a:defRPr>
            </a:lvl2pPr>
            <a:lvl3pPr lvl="2" rtl="0">
              <a:spcBef>
                <a:spcPts val="0"/>
              </a:spcBef>
              <a:spcAft>
                <a:spcPts val="0"/>
              </a:spcAft>
              <a:buSzPts val="2000"/>
              <a:buFont typeface="Rubik ExtraBold"/>
              <a:buNone/>
              <a:defRPr sz="2000">
                <a:latin typeface="Rubik ExtraBold"/>
                <a:ea typeface="Rubik ExtraBold"/>
                <a:cs typeface="Rubik ExtraBold"/>
                <a:sym typeface="Rubik ExtraBold"/>
              </a:defRPr>
            </a:lvl3pPr>
            <a:lvl4pPr lvl="3" rtl="0">
              <a:spcBef>
                <a:spcPts val="0"/>
              </a:spcBef>
              <a:spcAft>
                <a:spcPts val="0"/>
              </a:spcAft>
              <a:buSzPts val="2000"/>
              <a:buFont typeface="Rubik ExtraBold"/>
              <a:buNone/>
              <a:defRPr sz="2000">
                <a:latin typeface="Rubik ExtraBold"/>
                <a:ea typeface="Rubik ExtraBold"/>
                <a:cs typeface="Rubik ExtraBold"/>
                <a:sym typeface="Rubik ExtraBold"/>
              </a:defRPr>
            </a:lvl4pPr>
            <a:lvl5pPr lvl="4" rtl="0">
              <a:spcBef>
                <a:spcPts val="0"/>
              </a:spcBef>
              <a:spcAft>
                <a:spcPts val="0"/>
              </a:spcAft>
              <a:buSzPts val="2000"/>
              <a:buFont typeface="Rubik ExtraBold"/>
              <a:buNone/>
              <a:defRPr sz="2000">
                <a:latin typeface="Rubik ExtraBold"/>
                <a:ea typeface="Rubik ExtraBold"/>
                <a:cs typeface="Rubik ExtraBold"/>
                <a:sym typeface="Rubik ExtraBold"/>
              </a:defRPr>
            </a:lvl5pPr>
            <a:lvl6pPr lvl="5" rtl="0">
              <a:spcBef>
                <a:spcPts val="0"/>
              </a:spcBef>
              <a:spcAft>
                <a:spcPts val="0"/>
              </a:spcAft>
              <a:buSzPts val="2000"/>
              <a:buFont typeface="Rubik ExtraBold"/>
              <a:buNone/>
              <a:defRPr sz="2000">
                <a:latin typeface="Rubik ExtraBold"/>
                <a:ea typeface="Rubik ExtraBold"/>
                <a:cs typeface="Rubik ExtraBold"/>
                <a:sym typeface="Rubik ExtraBold"/>
              </a:defRPr>
            </a:lvl6pPr>
            <a:lvl7pPr lvl="6" rtl="0">
              <a:spcBef>
                <a:spcPts val="0"/>
              </a:spcBef>
              <a:spcAft>
                <a:spcPts val="0"/>
              </a:spcAft>
              <a:buSzPts val="2000"/>
              <a:buFont typeface="Rubik ExtraBold"/>
              <a:buNone/>
              <a:defRPr sz="2000">
                <a:latin typeface="Rubik ExtraBold"/>
                <a:ea typeface="Rubik ExtraBold"/>
                <a:cs typeface="Rubik ExtraBold"/>
                <a:sym typeface="Rubik ExtraBold"/>
              </a:defRPr>
            </a:lvl7pPr>
            <a:lvl8pPr lvl="7" rtl="0">
              <a:spcBef>
                <a:spcPts val="0"/>
              </a:spcBef>
              <a:spcAft>
                <a:spcPts val="0"/>
              </a:spcAft>
              <a:buSzPts val="2000"/>
              <a:buFont typeface="Rubik ExtraBold"/>
              <a:buNone/>
              <a:defRPr sz="2000">
                <a:latin typeface="Rubik ExtraBold"/>
                <a:ea typeface="Rubik ExtraBold"/>
                <a:cs typeface="Rubik ExtraBold"/>
                <a:sym typeface="Rubik ExtraBold"/>
              </a:defRPr>
            </a:lvl8pPr>
            <a:lvl9pPr lvl="8" rtl="0">
              <a:spcBef>
                <a:spcPts val="0"/>
              </a:spcBef>
              <a:spcAft>
                <a:spcPts val="0"/>
              </a:spcAft>
              <a:buSzPts val="2000"/>
              <a:buFont typeface="Rubik ExtraBold"/>
              <a:buNone/>
              <a:defRPr sz="2000">
                <a:latin typeface="Rubik ExtraBold"/>
                <a:ea typeface="Rubik ExtraBold"/>
                <a:cs typeface="Rubik ExtraBold"/>
                <a:sym typeface="Rubik ExtraBold"/>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TITLE_ONLY_2_1_1">
    <p:bg>
      <p:bgPr>
        <a:blipFill>
          <a:blip r:embed="rId2">
            <a:alphaModFix/>
          </a:blip>
          <a:stretch>
            <a:fillRect/>
          </a:stretch>
        </a:blipFill>
      </p:bgPr>
    </p:bg>
    <p:spTree>
      <p:nvGrpSpPr>
        <p:cNvPr id="292" name="Shape 292"/>
        <p:cNvGrpSpPr/>
        <p:nvPr/>
      </p:nvGrpSpPr>
      <p:grpSpPr>
        <a:xfrm>
          <a:off x="0" y="0"/>
          <a:ext cx="0" cy="0"/>
          <a:chOff x="0" y="0"/>
          <a:chExt cx="0" cy="0"/>
        </a:xfrm>
      </p:grpSpPr>
      <p:grpSp>
        <p:nvGrpSpPr>
          <p:cNvPr id="293" name="Google Shape;293;p19"/>
          <p:cNvGrpSpPr/>
          <p:nvPr/>
        </p:nvGrpSpPr>
        <p:grpSpPr>
          <a:xfrm>
            <a:off x="247200" y="1328450"/>
            <a:ext cx="8649600" cy="3482700"/>
            <a:chOff x="247200" y="1285975"/>
            <a:chExt cx="8649600" cy="3482700"/>
          </a:xfrm>
        </p:grpSpPr>
        <p:sp>
          <p:nvSpPr>
            <p:cNvPr id="294" name="Google Shape;294;p19"/>
            <p:cNvSpPr/>
            <p:nvPr/>
          </p:nvSpPr>
          <p:spPr>
            <a:xfrm>
              <a:off x="247200" y="1285975"/>
              <a:ext cx="8649600" cy="3482700"/>
            </a:xfrm>
            <a:prstGeom prst="roundRect">
              <a:avLst>
                <a:gd fmla="val 3972" name="adj"/>
              </a:avLst>
            </a:prstGeom>
            <a:solidFill>
              <a:schemeClr val="lt1"/>
            </a:solidFill>
            <a:ln cap="flat" cmpd="sng" w="28575">
              <a:solidFill>
                <a:schemeClr val="dk1"/>
              </a:solidFill>
              <a:prstDash val="solid"/>
              <a:round/>
              <a:headEnd len="sm" w="sm" type="none"/>
              <a:tailEnd len="sm" w="sm" type="none"/>
            </a:ln>
            <a:effectLst>
              <a:outerShdw rotWithShape="0" algn="bl" dir="3120000" dist="76200">
                <a:srgbClr val="2D2E27"/>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19"/>
            <p:cNvSpPr/>
            <p:nvPr/>
          </p:nvSpPr>
          <p:spPr>
            <a:xfrm>
              <a:off x="8436142" y="1419444"/>
              <a:ext cx="140400" cy="140400"/>
            </a:xfrm>
            <a:prstGeom prst="ellipse">
              <a:avLst/>
            </a:prstGeom>
            <a:solidFill>
              <a:schemeClr val="lt2"/>
            </a:solidFill>
            <a:ln cap="flat" cmpd="sng" w="28575">
              <a:solidFill>
                <a:schemeClr val="dk1"/>
              </a:solidFill>
              <a:prstDash val="solid"/>
              <a:round/>
              <a:headEnd len="sm" w="sm" type="none"/>
              <a:tailEnd len="sm" w="sm" type="none"/>
            </a:ln>
            <a:effectLst>
              <a:outerShdw rotWithShape="0" algn="bl" dir="2700000" dist="19050">
                <a:srgbClr val="2D2E27"/>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19"/>
            <p:cNvSpPr/>
            <p:nvPr/>
          </p:nvSpPr>
          <p:spPr>
            <a:xfrm>
              <a:off x="8138893" y="1419444"/>
              <a:ext cx="140400" cy="140400"/>
            </a:xfrm>
            <a:prstGeom prst="ellipse">
              <a:avLst/>
            </a:prstGeom>
            <a:solidFill>
              <a:schemeClr val="lt1"/>
            </a:solidFill>
            <a:ln cap="flat" cmpd="sng" w="28575">
              <a:solidFill>
                <a:schemeClr val="dk1"/>
              </a:solidFill>
              <a:prstDash val="solid"/>
              <a:round/>
              <a:headEnd len="sm" w="sm" type="none"/>
              <a:tailEnd len="sm" w="sm" type="none"/>
            </a:ln>
            <a:effectLst>
              <a:outerShdw rotWithShape="0" algn="bl" dir="2700000" dist="19050">
                <a:srgbClr val="2D2E27"/>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19"/>
            <p:cNvSpPr/>
            <p:nvPr/>
          </p:nvSpPr>
          <p:spPr>
            <a:xfrm>
              <a:off x="7841645" y="1419444"/>
              <a:ext cx="140400" cy="140400"/>
            </a:xfrm>
            <a:prstGeom prst="ellipse">
              <a:avLst/>
            </a:prstGeom>
            <a:solidFill>
              <a:schemeClr val="dk2"/>
            </a:solidFill>
            <a:ln cap="flat" cmpd="sng" w="28575">
              <a:solidFill>
                <a:schemeClr val="dk1"/>
              </a:solidFill>
              <a:prstDash val="solid"/>
              <a:round/>
              <a:headEnd len="sm" w="sm" type="none"/>
              <a:tailEnd len="sm" w="sm" type="none"/>
            </a:ln>
            <a:effectLst>
              <a:outerShdw rotWithShape="0" algn="bl" dir="2700000" dist="19050">
                <a:srgbClr val="2D2E27"/>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98" name="Google Shape;298;p19"/>
            <p:cNvCxnSpPr/>
            <p:nvPr/>
          </p:nvCxnSpPr>
          <p:spPr>
            <a:xfrm>
              <a:off x="247200" y="1667125"/>
              <a:ext cx="8642700" cy="0"/>
            </a:xfrm>
            <a:prstGeom prst="straightConnector1">
              <a:avLst/>
            </a:prstGeom>
            <a:noFill/>
            <a:ln cap="flat" cmpd="sng" w="28575">
              <a:solidFill>
                <a:schemeClr val="dk1"/>
              </a:solidFill>
              <a:prstDash val="solid"/>
              <a:round/>
              <a:headEnd len="med" w="med" type="none"/>
              <a:tailEnd len="med" w="med" type="none"/>
            </a:ln>
          </p:spPr>
        </p:cxnSp>
      </p:grpSp>
      <p:sp>
        <p:nvSpPr>
          <p:cNvPr id="299" name="Google Shape;299;p19"/>
          <p:cNvSpPr/>
          <p:nvPr/>
        </p:nvSpPr>
        <p:spPr>
          <a:xfrm>
            <a:off x="247200" y="332350"/>
            <a:ext cx="8649600" cy="798900"/>
          </a:xfrm>
          <a:prstGeom prst="roundRect">
            <a:avLst>
              <a:gd fmla="val 18597" name="adj"/>
            </a:avLst>
          </a:prstGeom>
          <a:solidFill>
            <a:schemeClr val="lt1"/>
          </a:solidFill>
          <a:ln cap="flat" cmpd="sng" w="28575">
            <a:solidFill>
              <a:schemeClr val="dk1"/>
            </a:solidFill>
            <a:prstDash val="solid"/>
            <a:round/>
            <a:headEnd len="sm" w="sm" type="none"/>
            <a:tailEnd len="sm" w="sm" type="none"/>
          </a:ln>
          <a:effectLst>
            <a:outerShdw rotWithShape="0" algn="bl" dir="3120000" dist="76200">
              <a:srgbClr val="2D2E27"/>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1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01" name="Google Shape;301;p19"/>
          <p:cNvSpPr/>
          <p:nvPr/>
        </p:nvSpPr>
        <p:spPr>
          <a:xfrm>
            <a:off x="8293800" y="601600"/>
            <a:ext cx="260400" cy="260400"/>
          </a:xfrm>
          <a:prstGeom prst="mathMultiply">
            <a:avLst>
              <a:gd fmla="val 23520" name="adj1"/>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19"/>
          <p:cNvSpPr txBox="1"/>
          <p:nvPr>
            <p:ph idx="1" type="subTitle"/>
          </p:nvPr>
        </p:nvSpPr>
        <p:spPr>
          <a:xfrm>
            <a:off x="720000" y="3919975"/>
            <a:ext cx="2503800" cy="572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600"/>
              <a:buNone/>
              <a:defRPr/>
            </a:lvl1pPr>
            <a:lvl2pPr lvl="1" rtl="0" algn="ctr">
              <a:spcBef>
                <a:spcPts val="0"/>
              </a:spcBef>
              <a:spcAft>
                <a:spcPts val="0"/>
              </a:spcAft>
              <a:buSzPts val="1600"/>
              <a:buNone/>
              <a:defRPr/>
            </a:lvl2pPr>
            <a:lvl3pPr lvl="2" rtl="0" algn="ctr">
              <a:spcBef>
                <a:spcPts val="0"/>
              </a:spcBef>
              <a:spcAft>
                <a:spcPts val="0"/>
              </a:spcAft>
              <a:buSzPts val="1600"/>
              <a:buNone/>
              <a:defRPr/>
            </a:lvl3pPr>
            <a:lvl4pPr lvl="3" rtl="0" algn="ctr">
              <a:spcBef>
                <a:spcPts val="0"/>
              </a:spcBef>
              <a:spcAft>
                <a:spcPts val="0"/>
              </a:spcAft>
              <a:buSzPts val="1600"/>
              <a:buNone/>
              <a:defRPr/>
            </a:lvl4pPr>
            <a:lvl5pPr lvl="4" rtl="0" algn="ctr">
              <a:spcBef>
                <a:spcPts val="0"/>
              </a:spcBef>
              <a:spcAft>
                <a:spcPts val="0"/>
              </a:spcAft>
              <a:buSzPts val="1600"/>
              <a:buNone/>
              <a:defRPr/>
            </a:lvl5pPr>
            <a:lvl6pPr lvl="5" rtl="0" algn="ctr">
              <a:spcBef>
                <a:spcPts val="0"/>
              </a:spcBef>
              <a:spcAft>
                <a:spcPts val="0"/>
              </a:spcAft>
              <a:buSzPts val="1600"/>
              <a:buNone/>
              <a:defRPr/>
            </a:lvl6pPr>
            <a:lvl7pPr lvl="6" rtl="0" algn="ctr">
              <a:spcBef>
                <a:spcPts val="0"/>
              </a:spcBef>
              <a:spcAft>
                <a:spcPts val="0"/>
              </a:spcAft>
              <a:buSzPts val="1600"/>
              <a:buNone/>
              <a:defRPr/>
            </a:lvl7pPr>
            <a:lvl8pPr lvl="7" rtl="0" algn="ctr">
              <a:spcBef>
                <a:spcPts val="0"/>
              </a:spcBef>
              <a:spcAft>
                <a:spcPts val="0"/>
              </a:spcAft>
              <a:buSzPts val="1600"/>
              <a:buNone/>
              <a:defRPr/>
            </a:lvl8pPr>
            <a:lvl9pPr lvl="8" rtl="0" algn="ctr">
              <a:spcBef>
                <a:spcPts val="0"/>
              </a:spcBef>
              <a:spcAft>
                <a:spcPts val="0"/>
              </a:spcAft>
              <a:buSzPts val="1600"/>
              <a:buNone/>
              <a:defRPr/>
            </a:lvl9pPr>
          </a:lstStyle>
          <a:p/>
        </p:txBody>
      </p:sp>
      <p:sp>
        <p:nvSpPr>
          <p:cNvPr id="303" name="Google Shape;303;p19"/>
          <p:cNvSpPr txBox="1"/>
          <p:nvPr>
            <p:ph idx="2" type="subTitle"/>
          </p:nvPr>
        </p:nvSpPr>
        <p:spPr>
          <a:xfrm>
            <a:off x="947250" y="3248750"/>
            <a:ext cx="2049300" cy="431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Font typeface="Rubik ExtraBold"/>
              <a:buNone/>
              <a:defRPr sz="2000">
                <a:solidFill>
                  <a:schemeClr val="lt1"/>
                </a:solidFill>
                <a:latin typeface="Rubik ExtraBold"/>
                <a:ea typeface="Rubik ExtraBold"/>
                <a:cs typeface="Rubik ExtraBold"/>
                <a:sym typeface="Rubik ExtraBold"/>
              </a:defRPr>
            </a:lvl1pPr>
            <a:lvl2pPr lvl="1" rtl="0" algn="ctr">
              <a:spcBef>
                <a:spcPts val="0"/>
              </a:spcBef>
              <a:spcAft>
                <a:spcPts val="0"/>
              </a:spcAft>
              <a:buSzPts val="2000"/>
              <a:buFont typeface="Rubik ExtraBold"/>
              <a:buNone/>
              <a:defRPr sz="2000">
                <a:latin typeface="Rubik ExtraBold"/>
                <a:ea typeface="Rubik ExtraBold"/>
                <a:cs typeface="Rubik ExtraBold"/>
                <a:sym typeface="Rubik ExtraBold"/>
              </a:defRPr>
            </a:lvl2pPr>
            <a:lvl3pPr lvl="2" rtl="0" algn="ctr">
              <a:spcBef>
                <a:spcPts val="0"/>
              </a:spcBef>
              <a:spcAft>
                <a:spcPts val="0"/>
              </a:spcAft>
              <a:buSzPts val="2000"/>
              <a:buFont typeface="Rubik ExtraBold"/>
              <a:buNone/>
              <a:defRPr sz="2000">
                <a:latin typeface="Rubik ExtraBold"/>
                <a:ea typeface="Rubik ExtraBold"/>
                <a:cs typeface="Rubik ExtraBold"/>
                <a:sym typeface="Rubik ExtraBold"/>
              </a:defRPr>
            </a:lvl3pPr>
            <a:lvl4pPr lvl="3" rtl="0" algn="ctr">
              <a:spcBef>
                <a:spcPts val="0"/>
              </a:spcBef>
              <a:spcAft>
                <a:spcPts val="0"/>
              </a:spcAft>
              <a:buSzPts val="2000"/>
              <a:buFont typeface="Rubik ExtraBold"/>
              <a:buNone/>
              <a:defRPr sz="2000">
                <a:latin typeface="Rubik ExtraBold"/>
                <a:ea typeface="Rubik ExtraBold"/>
                <a:cs typeface="Rubik ExtraBold"/>
                <a:sym typeface="Rubik ExtraBold"/>
              </a:defRPr>
            </a:lvl4pPr>
            <a:lvl5pPr lvl="4" rtl="0" algn="ctr">
              <a:spcBef>
                <a:spcPts val="0"/>
              </a:spcBef>
              <a:spcAft>
                <a:spcPts val="0"/>
              </a:spcAft>
              <a:buSzPts val="2000"/>
              <a:buFont typeface="Rubik ExtraBold"/>
              <a:buNone/>
              <a:defRPr sz="2000">
                <a:latin typeface="Rubik ExtraBold"/>
                <a:ea typeface="Rubik ExtraBold"/>
                <a:cs typeface="Rubik ExtraBold"/>
                <a:sym typeface="Rubik ExtraBold"/>
              </a:defRPr>
            </a:lvl5pPr>
            <a:lvl6pPr lvl="5" rtl="0" algn="ctr">
              <a:spcBef>
                <a:spcPts val="0"/>
              </a:spcBef>
              <a:spcAft>
                <a:spcPts val="0"/>
              </a:spcAft>
              <a:buSzPts val="2000"/>
              <a:buFont typeface="Rubik ExtraBold"/>
              <a:buNone/>
              <a:defRPr sz="2000">
                <a:latin typeface="Rubik ExtraBold"/>
                <a:ea typeface="Rubik ExtraBold"/>
                <a:cs typeface="Rubik ExtraBold"/>
                <a:sym typeface="Rubik ExtraBold"/>
              </a:defRPr>
            </a:lvl6pPr>
            <a:lvl7pPr lvl="6" rtl="0" algn="ctr">
              <a:spcBef>
                <a:spcPts val="0"/>
              </a:spcBef>
              <a:spcAft>
                <a:spcPts val="0"/>
              </a:spcAft>
              <a:buSzPts val="2000"/>
              <a:buFont typeface="Rubik ExtraBold"/>
              <a:buNone/>
              <a:defRPr sz="2000">
                <a:latin typeface="Rubik ExtraBold"/>
                <a:ea typeface="Rubik ExtraBold"/>
                <a:cs typeface="Rubik ExtraBold"/>
                <a:sym typeface="Rubik ExtraBold"/>
              </a:defRPr>
            </a:lvl7pPr>
            <a:lvl8pPr lvl="7" rtl="0" algn="ctr">
              <a:spcBef>
                <a:spcPts val="0"/>
              </a:spcBef>
              <a:spcAft>
                <a:spcPts val="0"/>
              </a:spcAft>
              <a:buSzPts val="2000"/>
              <a:buFont typeface="Rubik ExtraBold"/>
              <a:buNone/>
              <a:defRPr sz="2000">
                <a:latin typeface="Rubik ExtraBold"/>
                <a:ea typeface="Rubik ExtraBold"/>
                <a:cs typeface="Rubik ExtraBold"/>
                <a:sym typeface="Rubik ExtraBold"/>
              </a:defRPr>
            </a:lvl8pPr>
            <a:lvl9pPr lvl="8" rtl="0" algn="ctr">
              <a:spcBef>
                <a:spcPts val="0"/>
              </a:spcBef>
              <a:spcAft>
                <a:spcPts val="0"/>
              </a:spcAft>
              <a:buSzPts val="2000"/>
              <a:buFont typeface="Rubik ExtraBold"/>
              <a:buNone/>
              <a:defRPr sz="2000">
                <a:latin typeface="Rubik ExtraBold"/>
                <a:ea typeface="Rubik ExtraBold"/>
                <a:cs typeface="Rubik ExtraBold"/>
                <a:sym typeface="Rubik ExtraBold"/>
              </a:defRPr>
            </a:lvl9pPr>
          </a:lstStyle>
          <a:p/>
        </p:txBody>
      </p:sp>
      <p:sp>
        <p:nvSpPr>
          <p:cNvPr id="304" name="Google Shape;304;p19"/>
          <p:cNvSpPr txBox="1"/>
          <p:nvPr>
            <p:ph idx="3" type="subTitle"/>
          </p:nvPr>
        </p:nvSpPr>
        <p:spPr>
          <a:xfrm>
            <a:off x="3320100" y="3919975"/>
            <a:ext cx="2503800" cy="572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600"/>
              <a:buNone/>
              <a:defRPr/>
            </a:lvl1pPr>
            <a:lvl2pPr lvl="1" rtl="0" algn="ctr">
              <a:spcBef>
                <a:spcPts val="0"/>
              </a:spcBef>
              <a:spcAft>
                <a:spcPts val="0"/>
              </a:spcAft>
              <a:buSzPts val="1600"/>
              <a:buNone/>
              <a:defRPr/>
            </a:lvl2pPr>
            <a:lvl3pPr lvl="2" rtl="0" algn="ctr">
              <a:spcBef>
                <a:spcPts val="0"/>
              </a:spcBef>
              <a:spcAft>
                <a:spcPts val="0"/>
              </a:spcAft>
              <a:buSzPts val="1600"/>
              <a:buNone/>
              <a:defRPr/>
            </a:lvl3pPr>
            <a:lvl4pPr lvl="3" rtl="0" algn="ctr">
              <a:spcBef>
                <a:spcPts val="0"/>
              </a:spcBef>
              <a:spcAft>
                <a:spcPts val="0"/>
              </a:spcAft>
              <a:buSzPts val="1600"/>
              <a:buNone/>
              <a:defRPr/>
            </a:lvl4pPr>
            <a:lvl5pPr lvl="4" rtl="0" algn="ctr">
              <a:spcBef>
                <a:spcPts val="0"/>
              </a:spcBef>
              <a:spcAft>
                <a:spcPts val="0"/>
              </a:spcAft>
              <a:buSzPts val="1600"/>
              <a:buNone/>
              <a:defRPr/>
            </a:lvl5pPr>
            <a:lvl6pPr lvl="5" rtl="0" algn="ctr">
              <a:spcBef>
                <a:spcPts val="0"/>
              </a:spcBef>
              <a:spcAft>
                <a:spcPts val="0"/>
              </a:spcAft>
              <a:buSzPts val="1600"/>
              <a:buNone/>
              <a:defRPr/>
            </a:lvl6pPr>
            <a:lvl7pPr lvl="6" rtl="0" algn="ctr">
              <a:spcBef>
                <a:spcPts val="0"/>
              </a:spcBef>
              <a:spcAft>
                <a:spcPts val="0"/>
              </a:spcAft>
              <a:buSzPts val="1600"/>
              <a:buNone/>
              <a:defRPr/>
            </a:lvl7pPr>
            <a:lvl8pPr lvl="7" rtl="0" algn="ctr">
              <a:spcBef>
                <a:spcPts val="0"/>
              </a:spcBef>
              <a:spcAft>
                <a:spcPts val="0"/>
              </a:spcAft>
              <a:buSzPts val="1600"/>
              <a:buNone/>
              <a:defRPr/>
            </a:lvl8pPr>
            <a:lvl9pPr lvl="8" rtl="0" algn="ctr">
              <a:spcBef>
                <a:spcPts val="0"/>
              </a:spcBef>
              <a:spcAft>
                <a:spcPts val="0"/>
              </a:spcAft>
              <a:buSzPts val="1600"/>
              <a:buNone/>
              <a:defRPr/>
            </a:lvl9pPr>
          </a:lstStyle>
          <a:p/>
        </p:txBody>
      </p:sp>
      <p:sp>
        <p:nvSpPr>
          <p:cNvPr id="305" name="Google Shape;305;p19"/>
          <p:cNvSpPr txBox="1"/>
          <p:nvPr>
            <p:ph idx="4" type="subTitle"/>
          </p:nvPr>
        </p:nvSpPr>
        <p:spPr>
          <a:xfrm>
            <a:off x="3547350" y="3248750"/>
            <a:ext cx="2049300" cy="431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Font typeface="Rubik ExtraBold"/>
              <a:buNone/>
              <a:defRPr sz="2000">
                <a:solidFill>
                  <a:schemeClr val="lt1"/>
                </a:solidFill>
                <a:latin typeface="Rubik ExtraBold"/>
                <a:ea typeface="Rubik ExtraBold"/>
                <a:cs typeface="Rubik ExtraBold"/>
                <a:sym typeface="Rubik ExtraBold"/>
              </a:defRPr>
            </a:lvl1pPr>
            <a:lvl2pPr lvl="1" rtl="0" algn="ctr">
              <a:spcBef>
                <a:spcPts val="0"/>
              </a:spcBef>
              <a:spcAft>
                <a:spcPts val="0"/>
              </a:spcAft>
              <a:buSzPts val="2000"/>
              <a:buFont typeface="Rubik ExtraBold"/>
              <a:buNone/>
              <a:defRPr sz="2000">
                <a:latin typeface="Rubik ExtraBold"/>
                <a:ea typeface="Rubik ExtraBold"/>
                <a:cs typeface="Rubik ExtraBold"/>
                <a:sym typeface="Rubik ExtraBold"/>
              </a:defRPr>
            </a:lvl2pPr>
            <a:lvl3pPr lvl="2" rtl="0" algn="ctr">
              <a:spcBef>
                <a:spcPts val="0"/>
              </a:spcBef>
              <a:spcAft>
                <a:spcPts val="0"/>
              </a:spcAft>
              <a:buSzPts val="2000"/>
              <a:buFont typeface="Rubik ExtraBold"/>
              <a:buNone/>
              <a:defRPr sz="2000">
                <a:latin typeface="Rubik ExtraBold"/>
                <a:ea typeface="Rubik ExtraBold"/>
                <a:cs typeface="Rubik ExtraBold"/>
                <a:sym typeface="Rubik ExtraBold"/>
              </a:defRPr>
            </a:lvl3pPr>
            <a:lvl4pPr lvl="3" rtl="0" algn="ctr">
              <a:spcBef>
                <a:spcPts val="0"/>
              </a:spcBef>
              <a:spcAft>
                <a:spcPts val="0"/>
              </a:spcAft>
              <a:buSzPts val="2000"/>
              <a:buFont typeface="Rubik ExtraBold"/>
              <a:buNone/>
              <a:defRPr sz="2000">
                <a:latin typeface="Rubik ExtraBold"/>
                <a:ea typeface="Rubik ExtraBold"/>
                <a:cs typeface="Rubik ExtraBold"/>
                <a:sym typeface="Rubik ExtraBold"/>
              </a:defRPr>
            </a:lvl4pPr>
            <a:lvl5pPr lvl="4" rtl="0" algn="ctr">
              <a:spcBef>
                <a:spcPts val="0"/>
              </a:spcBef>
              <a:spcAft>
                <a:spcPts val="0"/>
              </a:spcAft>
              <a:buSzPts val="2000"/>
              <a:buFont typeface="Rubik ExtraBold"/>
              <a:buNone/>
              <a:defRPr sz="2000">
                <a:latin typeface="Rubik ExtraBold"/>
                <a:ea typeface="Rubik ExtraBold"/>
                <a:cs typeface="Rubik ExtraBold"/>
                <a:sym typeface="Rubik ExtraBold"/>
              </a:defRPr>
            </a:lvl5pPr>
            <a:lvl6pPr lvl="5" rtl="0" algn="ctr">
              <a:spcBef>
                <a:spcPts val="0"/>
              </a:spcBef>
              <a:spcAft>
                <a:spcPts val="0"/>
              </a:spcAft>
              <a:buSzPts val="2000"/>
              <a:buFont typeface="Rubik ExtraBold"/>
              <a:buNone/>
              <a:defRPr sz="2000">
                <a:latin typeface="Rubik ExtraBold"/>
                <a:ea typeface="Rubik ExtraBold"/>
                <a:cs typeface="Rubik ExtraBold"/>
                <a:sym typeface="Rubik ExtraBold"/>
              </a:defRPr>
            </a:lvl6pPr>
            <a:lvl7pPr lvl="6" rtl="0" algn="ctr">
              <a:spcBef>
                <a:spcPts val="0"/>
              </a:spcBef>
              <a:spcAft>
                <a:spcPts val="0"/>
              </a:spcAft>
              <a:buSzPts val="2000"/>
              <a:buFont typeface="Rubik ExtraBold"/>
              <a:buNone/>
              <a:defRPr sz="2000">
                <a:latin typeface="Rubik ExtraBold"/>
                <a:ea typeface="Rubik ExtraBold"/>
                <a:cs typeface="Rubik ExtraBold"/>
                <a:sym typeface="Rubik ExtraBold"/>
              </a:defRPr>
            </a:lvl7pPr>
            <a:lvl8pPr lvl="7" rtl="0" algn="ctr">
              <a:spcBef>
                <a:spcPts val="0"/>
              </a:spcBef>
              <a:spcAft>
                <a:spcPts val="0"/>
              </a:spcAft>
              <a:buSzPts val="2000"/>
              <a:buFont typeface="Rubik ExtraBold"/>
              <a:buNone/>
              <a:defRPr sz="2000">
                <a:latin typeface="Rubik ExtraBold"/>
                <a:ea typeface="Rubik ExtraBold"/>
                <a:cs typeface="Rubik ExtraBold"/>
                <a:sym typeface="Rubik ExtraBold"/>
              </a:defRPr>
            </a:lvl8pPr>
            <a:lvl9pPr lvl="8" rtl="0" algn="ctr">
              <a:spcBef>
                <a:spcPts val="0"/>
              </a:spcBef>
              <a:spcAft>
                <a:spcPts val="0"/>
              </a:spcAft>
              <a:buSzPts val="2000"/>
              <a:buFont typeface="Rubik ExtraBold"/>
              <a:buNone/>
              <a:defRPr sz="2000">
                <a:latin typeface="Rubik ExtraBold"/>
                <a:ea typeface="Rubik ExtraBold"/>
                <a:cs typeface="Rubik ExtraBold"/>
                <a:sym typeface="Rubik ExtraBold"/>
              </a:defRPr>
            </a:lvl9pPr>
          </a:lstStyle>
          <a:p/>
        </p:txBody>
      </p:sp>
      <p:sp>
        <p:nvSpPr>
          <p:cNvPr id="306" name="Google Shape;306;p19"/>
          <p:cNvSpPr txBox="1"/>
          <p:nvPr>
            <p:ph idx="5" type="subTitle"/>
          </p:nvPr>
        </p:nvSpPr>
        <p:spPr>
          <a:xfrm>
            <a:off x="5920200" y="3919975"/>
            <a:ext cx="2503800" cy="572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600"/>
              <a:buNone/>
              <a:defRPr/>
            </a:lvl1pPr>
            <a:lvl2pPr lvl="1" rtl="0" algn="ctr">
              <a:spcBef>
                <a:spcPts val="0"/>
              </a:spcBef>
              <a:spcAft>
                <a:spcPts val="0"/>
              </a:spcAft>
              <a:buSzPts val="1600"/>
              <a:buNone/>
              <a:defRPr/>
            </a:lvl2pPr>
            <a:lvl3pPr lvl="2" rtl="0" algn="ctr">
              <a:spcBef>
                <a:spcPts val="0"/>
              </a:spcBef>
              <a:spcAft>
                <a:spcPts val="0"/>
              </a:spcAft>
              <a:buSzPts val="1600"/>
              <a:buNone/>
              <a:defRPr/>
            </a:lvl3pPr>
            <a:lvl4pPr lvl="3" rtl="0" algn="ctr">
              <a:spcBef>
                <a:spcPts val="0"/>
              </a:spcBef>
              <a:spcAft>
                <a:spcPts val="0"/>
              </a:spcAft>
              <a:buSzPts val="1600"/>
              <a:buNone/>
              <a:defRPr/>
            </a:lvl4pPr>
            <a:lvl5pPr lvl="4" rtl="0" algn="ctr">
              <a:spcBef>
                <a:spcPts val="0"/>
              </a:spcBef>
              <a:spcAft>
                <a:spcPts val="0"/>
              </a:spcAft>
              <a:buSzPts val="1600"/>
              <a:buNone/>
              <a:defRPr/>
            </a:lvl5pPr>
            <a:lvl6pPr lvl="5" rtl="0" algn="ctr">
              <a:spcBef>
                <a:spcPts val="0"/>
              </a:spcBef>
              <a:spcAft>
                <a:spcPts val="0"/>
              </a:spcAft>
              <a:buSzPts val="1600"/>
              <a:buNone/>
              <a:defRPr/>
            </a:lvl6pPr>
            <a:lvl7pPr lvl="6" rtl="0" algn="ctr">
              <a:spcBef>
                <a:spcPts val="0"/>
              </a:spcBef>
              <a:spcAft>
                <a:spcPts val="0"/>
              </a:spcAft>
              <a:buSzPts val="1600"/>
              <a:buNone/>
              <a:defRPr/>
            </a:lvl7pPr>
            <a:lvl8pPr lvl="7" rtl="0" algn="ctr">
              <a:spcBef>
                <a:spcPts val="0"/>
              </a:spcBef>
              <a:spcAft>
                <a:spcPts val="0"/>
              </a:spcAft>
              <a:buSzPts val="1600"/>
              <a:buNone/>
              <a:defRPr/>
            </a:lvl8pPr>
            <a:lvl9pPr lvl="8" rtl="0" algn="ctr">
              <a:spcBef>
                <a:spcPts val="0"/>
              </a:spcBef>
              <a:spcAft>
                <a:spcPts val="0"/>
              </a:spcAft>
              <a:buSzPts val="1600"/>
              <a:buNone/>
              <a:defRPr/>
            </a:lvl9pPr>
          </a:lstStyle>
          <a:p/>
        </p:txBody>
      </p:sp>
      <p:sp>
        <p:nvSpPr>
          <p:cNvPr id="307" name="Google Shape;307;p19"/>
          <p:cNvSpPr txBox="1"/>
          <p:nvPr>
            <p:ph idx="6" type="subTitle"/>
          </p:nvPr>
        </p:nvSpPr>
        <p:spPr>
          <a:xfrm>
            <a:off x="6147450" y="3248750"/>
            <a:ext cx="2049300" cy="431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Font typeface="Rubik ExtraBold"/>
              <a:buNone/>
              <a:defRPr sz="2000">
                <a:solidFill>
                  <a:schemeClr val="lt1"/>
                </a:solidFill>
                <a:latin typeface="Rubik ExtraBold"/>
                <a:ea typeface="Rubik ExtraBold"/>
                <a:cs typeface="Rubik ExtraBold"/>
                <a:sym typeface="Rubik ExtraBold"/>
              </a:defRPr>
            </a:lvl1pPr>
            <a:lvl2pPr lvl="1" rtl="0" algn="ctr">
              <a:spcBef>
                <a:spcPts val="0"/>
              </a:spcBef>
              <a:spcAft>
                <a:spcPts val="0"/>
              </a:spcAft>
              <a:buSzPts val="2000"/>
              <a:buFont typeface="Rubik ExtraBold"/>
              <a:buNone/>
              <a:defRPr sz="2000">
                <a:latin typeface="Rubik ExtraBold"/>
                <a:ea typeface="Rubik ExtraBold"/>
                <a:cs typeface="Rubik ExtraBold"/>
                <a:sym typeface="Rubik ExtraBold"/>
              </a:defRPr>
            </a:lvl2pPr>
            <a:lvl3pPr lvl="2" rtl="0" algn="ctr">
              <a:spcBef>
                <a:spcPts val="0"/>
              </a:spcBef>
              <a:spcAft>
                <a:spcPts val="0"/>
              </a:spcAft>
              <a:buSzPts val="2000"/>
              <a:buFont typeface="Rubik ExtraBold"/>
              <a:buNone/>
              <a:defRPr sz="2000">
                <a:latin typeface="Rubik ExtraBold"/>
                <a:ea typeface="Rubik ExtraBold"/>
                <a:cs typeface="Rubik ExtraBold"/>
                <a:sym typeface="Rubik ExtraBold"/>
              </a:defRPr>
            </a:lvl3pPr>
            <a:lvl4pPr lvl="3" rtl="0" algn="ctr">
              <a:spcBef>
                <a:spcPts val="0"/>
              </a:spcBef>
              <a:spcAft>
                <a:spcPts val="0"/>
              </a:spcAft>
              <a:buSzPts val="2000"/>
              <a:buFont typeface="Rubik ExtraBold"/>
              <a:buNone/>
              <a:defRPr sz="2000">
                <a:latin typeface="Rubik ExtraBold"/>
                <a:ea typeface="Rubik ExtraBold"/>
                <a:cs typeface="Rubik ExtraBold"/>
                <a:sym typeface="Rubik ExtraBold"/>
              </a:defRPr>
            </a:lvl4pPr>
            <a:lvl5pPr lvl="4" rtl="0" algn="ctr">
              <a:spcBef>
                <a:spcPts val="0"/>
              </a:spcBef>
              <a:spcAft>
                <a:spcPts val="0"/>
              </a:spcAft>
              <a:buSzPts val="2000"/>
              <a:buFont typeface="Rubik ExtraBold"/>
              <a:buNone/>
              <a:defRPr sz="2000">
                <a:latin typeface="Rubik ExtraBold"/>
                <a:ea typeface="Rubik ExtraBold"/>
                <a:cs typeface="Rubik ExtraBold"/>
                <a:sym typeface="Rubik ExtraBold"/>
              </a:defRPr>
            </a:lvl5pPr>
            <a:lvl6pPr lvl="5" rtl="0" algn="ctr">
              <a:spcBef>
                <a:spcPts val="0"/>
              </a:spcBef>
              <a:spcAft>
                <a:spcPts val="0"/>
              </a:spcAft>
              <a:buSzPts val="2000"/>
              <a:buFont typeface="Rubik ExtraBold"/>
              <a:buNone/>
              <a:defRPr sz="2000">
                <a:latin typeface="Rubik ExtraBold"/>
                <a:ea typeface="Rubik ExtraBold"/>
                <a:cs typeface="Rubik ExtraBold"/>
                <a:sym typeface="Rubik ExtraBold"/>
              </a:defRPr>
            </a:lvl6pPr>
            <a:lvl7pPr lvl="6" rtl="0" algn="ctr">
              <a:spcBef>
                <a:spcPts val="0"/>
              </a:spcBef>
              <a:spcAft>
                <a:spcPts val="0"/>
              </a:spcAft>
              <a:buSzPts val="2000"/>
              <a:buFont typeface="Rubik ExtraBold"/>
              <a:buNone/>
              <a:defRPr sz="2000">
                <a:latin typeface="Rubik ExtraBold"/>
                <a:ea typeface="Rubik ExtraBold"/>
                <a:cs typeface="Rubik ExtraBold"/>
                <a:sym typeface="Rubik ExtraBold"/>
              </a:defRPr>
            </a:lvl7pPr>
            <a:lvl8pPr lvl="7" rtl="0" algn="ctr">
              <a:spcBef>
                <a:spcPts val="0"/>
              </a:spcBef>
              <a:spcAft>
                <a:spcPts val="0"/>
              </a:spcAft>
              <a:buSzPts val="2000"/>
              <a:buFont typeface="Rubik ExtraBold"/>
              <a:buNone/>
              <a:defRPr sz="2000">
                <a:latin typeface="Rubik ExtraBold"/>
                <a:ea typeface="Rubik ExtraBold"/>
                <a:cs typeface="Rubik ExtraBold"/>
                <a:sym typeface="Rubik ExtraBold"/>
              </a:defRPr>
            </a:lvl8pPr>
            <a:lvl9pPr lvl="8" rtl="0" algn="ctr">
              <a:spcBef>
                <a:spcPts val="0"/>
              </a:spcBef>
              <a:spcAft>
                <a:spcPts val="0"/>
              </a:spcAft>
              <a:buSzPts val="2000"/>
              <a:buFont typeface="Rubik ExtraBold"/>
              <a:buNone/>
              <a:defRPr sz="2000">
                <a:latin typeface="Rubik ExtraBold"/>
                <a:ea typeface="Rubik ExtraBold"/>
                <a:cs typeface="Rubik ExtraBold"/>
                <a:sym typeface="Rubik ExtraBold"/>
              </a:defRPr>
            </a:lvl9pPr>
          </a:lstStyle>
          <a:p/>
        </p:txBody>
      </p:sp>
      <p:sp>
        <p:nvSpPr>
          <p:cNvPr id="308" name="Google Shape;308;p19"/>
          <p:cNvSpPr txBox="1"/>
          <p:nvPr>
            <p:ph hasCustomPrompt="1" idx="7" type="title"/>
          </p:nvPr>
        </p:nvSpPr>
        <p:spPr>
          <a:xfrm>
            <a:off x="829050" y="2285400"/>
            <a:ext cx="22857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6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309" name="Google Shape;309;p19"/>
          <p:cNvSpPr txBox="1"/>
          <p:nvPr>
            <p:ph hasCustomPrompt="1" idx="8" type="title"/>
          </p:nvPr>
        </p:nvSpPr>
        <p:spPr>
          <a:xfrm>
            <a:off x="3429150" y="2285400"/>
            <a:ext cx="22857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6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310" name="Google Shape;310;p19"/>
          <p:cNvSpPr txBox="1"/>
          <p:nvPr>
            <p:ph hasCustomPrompt="1" idx="9" type="title"/>
          </p:nvPr>
        </p:nvSpPr>
        <p:spPr>
          <a:xfrm>
            <a:off x="6029250" y="2285400"/>
            <a:ext cx="22857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6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BIG_NUMBER_1">
    <p:bg>
      <p:bgPr>
        <a:blipFill>
          <a:blip r:embed="rId2">
            <a:alphaModFix/>
          </a:blip>
          <a:stretch>
            <a:fillRect/>
          </a:stretch>
        </a:blipFill>
      </p:bgPr>
    </p:bg>
    <p:spTree>
      <p:nvGrpSpPr>
        <p:cNvPr id="311" name="Shape 311"/>
        <p:cNvGrpSpPr/>
        <p:nvPr/>
      </p:nvGrpSpPr>
      <p:grpSpPr>
        <a:xfrm>
          <a:off x="0" y="0"/>
          <a:ext cx="0" cy="0"/>
          <a:chOff x="0" y="0"/>
          <a:chExt cx="0" cy="0"/>
        </a:xfrm>
      </p:grpSpPr>
      <p:grpSp>
        <p:nvGrpSpPr>
          <p:cNvPr id="312" name="Google Shape;312;p20"/>
          <p:cNvGrpSpPr/>
          <p:nvPr/>
        </p:nvGrpSpPr>
        <p:grpSpPr>
          <a:xfrm>
            <a:off x="247200" y="332350"/>
            <a:ext cx="8649600" cy="4478700"/>
            <a:chOff x="247200" y="332350"/>
            <a:chExt cx="8649600" cy="4478700"/>
          </a:xfrm>
        </p:grpSpPr>
        <p:sp>
          <p:nvSpPr>
            <p:cNvPr id="313" name="Google Shape;313;p20"/>
            <p:cNvSpPr/>
            <p:nvPr/>
          </p:nvSpPr>
          <p:spPr>
            <a:xfrm>
              <a:off x="247200" y="332350"/>
              <a:ext cx="8649600" cy="4478700"/>
            </a:xfrm>
            <a:prstGeom prst="roundRect">
              <a:avLst>
                <a:gd fmla="val 3336" name="adj"/>
              </a:avLst>
            </a:prstGeom>
            <a:solidFill>
              <a:schemeClr val="lt1"/>
            </a:solidFill>
            <a:ln cap="flat" cmpd="sng" w="28575">
              <a:solidFill>
                <a:schemeClr val="dk1"/>
              </a:solidFill>
              <a:prstDash val="solid"/>
              <a:round/>
              <a:headEnd len="sm" w="sm" type="none"/>
              <a:tailEnd len="sm" w="sm" type="none"/>
            </a:ln>
            <a:effectLst>
              <a:outerShdw rotWithShape="0" algn="bl" dir="3120000" dist="76200">
                <a:srgbClr val="2D2E27"/>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4" name="Google Shape;314;p20"/>
            <p:cNvGrpSpPr/>
            <p:nvPr/>
          </p:nvGrpSpPr>
          <p:grpSpPr>
            <a:xfrm>
              <a:off x="247200" y="473369"/>
              <a:ext cx="8642700" cy="247681"/>
              <a:chOff x="247200" y="1419444"/>
              <a:chExt cx="8642700" cy="247681"/>
            </a:xfrm>
          </p:grpSpPr>
          <p:cxnSp>
            <p:nvCxnSpPr>
              <p:cNvPr id="315" name="Google Shape;315;p20"/>
              <p:cNvCxnSpPr/>
              <p:nvPr/>
            </p:nvCxnSpPr>
            <p:spPr>
              <a:xfrm>
                <a:off x="247200" y="1667125"/>
                <a:ext cx="8642700" cy="0"/>
              </a:xfrm>
              <a:prstGeom prst="straightConnector1">
                <a:avLst/>
              </a:prstGeom>
              <a:noFill/>
              <a:ln cap="flat" cmpd="sng" w="28575">
                <a:solidFill>
                  <a:schemeClr val="dk1"/>
                </a:solidFill>
                <a:prstDash val="solid"/>
                <a:round/>
                <a:headEnd len="med" w="med" type="none"/>
                <a:tailEnd len="med" w="med" type="none"/>
              </a:ln>
            </p:spPr>
          </p:cxnSp>
          <p:sp>
            <p:nvSpPr>
              <p:cNvPr id="316" name="Google Shape;316;p20"/>
              <p:cNvSpPr/>
              <p:nvPr/>
            </p:nvSpPr>
            <p:spPr>
              <a:xfrm>
                <a:off x="7841645" y="1419444"/>
                <a:ext cx="140400" cy="140400"/>
              </a:xfrm>
              <a:prstGeom prst="ellipse">
                <a:avLst/>
              </a:prstGeom>
              <a:solidFill>
                <a:schemeClr val="dk2"/>
              </a:solidFill>
              <a:ln cap="flat" cmpd="sng" w="28575">
                <a:solidFill>
                  <a:schemeClr val="dk1"/>
                </a:solidFill>
                <a:prstDash val="solid"/>
                <a:round/>
                <a:headEnd len="sm" w="sm" type="none"/>
                <a:tailEnd len="sm" w="sm" type="none"/>
              </a:ln>
              <a:effectLst>
                <a:outerShdw rotWithShape="0" algn="bl" dir="2700000" dist="19050">
                  <a:srgbClr val="2D2E27"/>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20"/>
              <p:cNvSpPr/>
              <p:nvPr/>
            </p:nvSpPr>
            <p:spPr>
              <a:xfrm>
                <a:off x="8138893" y="1419444"/>
                <a:ext cx="140400" cy="140400"/>
              </a:xfrm>
              <a:prstGeom prst="ellipse">
                <a:avLst/>
              </a:prstGeom>
              <a:solidFill>
                <a:schemeClr val="lt1"/>
              </a:solidFill>
              <a:ln cap="flat" cmpd="sng" w="28575">
                <a:solidFill>
                  <a:schemeClr val="dk1"/>
                </a:solidFill>
                <a:prstDash val="solid"/>
                <a:round/>
                <a:headEnd len="sm" w="sm" type="none"/>
                <a:tailEnd len="sm" w="sm" type="none"/>
              </a:ln>
              <a:effectLst>
                <a:outerShdw rotWithShape="0" algn="bl" dir="2700000" dist="19050">
                  <a:srgbClr val="2D2E27"/>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20"/>
              <p:cNvSpPr/>
              <p:nvPr/>
            </p:nvSpPr>
            <p:spPr>
              <a:xfrm>
                <a:off x="8436142" y="1419444"/>
                <a:ext cx="140400" cy="140400"/>
              </a:xfrm>
              <a:prstGeom prst="ellipse">
                <a:avLst/>
              </a:prstGeom>
              <a:solidFill>
                <a:schemeClr val="lt2"/>
              </a:solidFill>
              <a:ln cap="flat" cmpd="sng" w="28575">
                <a:solidFill>
                  <a:schemeClr val="dk1"/>
                </a:solidFill>
                <a:prstDash val="solid"/>
                <a:round/>
                <a:headEnd len="sm" w="sm" type="none"/>
                <a:tailEnd len="sm" w="sm" type="none"/>
              </a:ln>
              <a:effectLst>
                <a:outerShdw rotWithShape="0" algn="bl" dir="2700000" dist="19050">
                  <a:srgbClr val="2D2E27"/>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19" name="Google Shape;319;p20"/>
          <p:cNvSpPr txBox="1"/>
          <p:nvPr>
            <p:ph idx="1" type="subTitle"/>
          </p:nvPr>
        </p:nvSpPr>
        <p:spPr>
          <a:xfrm>
            <a:off x="2656200" y="2050413"/>
            <a:ext cx="3849600" cy="487500"/>
          </a:xfrm>
          <a:prstGeom prst="rect">
            <a:avLst/>
          </a:prstGeom>
        </p:spPr>
        <p:txBody>
          <a:bodyPr anchorCtr="0" anchor="ctr" bIns="91425" lIns="91425" spcFirstLastPara="1" rIns="91425" wrap="square" tIns="91425">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320" name="Google Shape;320;p20"/>
          <p:cNvSpPr txBox="1"/>
          <p:nvPr>
            <p:ph idx="2" type="subTitle"/>
          </p:nvPr>
        </p:nvSpPr>
        <p:spPr>
          <a:xfrm>
            <a:off x="2656188" y="1450113"/>
            <a:ext cx="4849200" cy="2415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Font typeface="Rubik ExtraBold"/>
              <a:buNone/>
              <a:defRPr sz="3000">
                <a:solidFill>
                  <a:schemeClr val="dk1"/>
                </a:solidFill>
                <a:latin typeface="Rubik ExtraBold"/>
                <a:ea typeface="Rubik ExtraBold"/>
                <a:cs typeface="Rubik ExtraBold"/>
                <a:sym typeface="Rubik ExtraBold"/>
              </a:defRPr>
            </a:lvl1pPr>
            <a:lvl2pPr lvl="1" rtl="0">
              <a:spcBef>
                <a:spcPts val="0"/>
              </a:spcBef>
              <a:spcAft>
                <a:spcPts val="0"/>
              </a:spcAft>
              <a:buSzPts val="3500"/>
              <a:buFont typeface="Rubik ExtraBold"/>
              <a:buNone/>
              <a:defRPr sz="3500">
                <a:latin typeface="Rubik ExtraBold"/>
                <a:ea typeface="Rubik ExtraBold"/>
                <a:cs typeface="Rubik ExtraBold"/>
                <a:sym typeface="Rubik ExtraBold"/>
              </a:defRPr>
            </a:lvl2pPr>
            <a:lvl3pPr lvl="2" rtl="0">
              <a:spcBef>
                <a:spcPts val="0"/>
              </a:spcBef>
              <a:spcAft>
                <a:spcPts val="0"/>
              </a:spcAft>
              <a:buSzPts val="3500"/>
              <a:buFont typeface="Rubik ExtraBold"/>
              <a:buNone/>
              <a:defRPr sz="3500">
                <a:latin typeface="Rubik ExtraBold"/>
                <a:ea typeface="Rubik ExtraBold"/>
                <a:cs typeface="Rubik ExtraBold"/>
                <a:sym typeface="Rubik ExtraBold"/>
              </a:defRPr>
            </a:lvl3pPr>
            <a:lvl4pPr lvl="3" rtl="0">
              <a:spcBef>
                <a:spcPts val="0"/>
              </a:spcBef>
              <a:spcAft>
                <a:spcPts val="0"/>
              </a:spcAft>
              <a:buSzPts val="3500"/>
              <a:buFont typeface="Rubik ExtraBold"/>
              <a:buNone/>
              <a:defRPr sz="3500">
                <a:latin typeface="Rubik ExtraBold"/>
                <a:ea typeface="Rubik ExtraBold"/>
                <a:cs typeface="Rubik ExtraBold"/>
                <a:sym typeface="Rubik ExtraBold"/>
              </a:defRPr>
            </a:lvl4pPr>
            <a:lvl5pPr lvl="4" rtl="0">
              <a:spcBef>
                <a:spcPts val="0"/>
              </a:spcBef>
              <a:spcAft>
                <a:spcPts val="0"/>
              </a:spcAft>
              <a:buSzPts val="3500"/>
              <a:buFont typeface="Rubik ExtraBold"/>
              <a:buNone/>
              <a:defRPr sz="3500">
                <a:latin typeface="Rubik ExtraBold"/>
                <a:ea typeface="Rubik ExtraBold"/>
                <a:cs typeface="Rubik ExtraBold"/>
                <a:sym typeface="Rubik ExtraBold"/>
              </a:defRPr>
            </a:lvl5pPr>
            <a:lvl6pPr lvl="5" rtl="0">
              <a:spcBef>
                <a:spcPts val="0"/>
              </a:spcBef>
              <a:spcAft>
                <a:spcPts val="0"/>
              </a:spcAft>
              <a:buSzPts val="3500"/>
              <a:buFont typeface="Rubik ExtraBold"/>
              <a:buNone/>
              <a:defRPr sz="3500">
                <a:latin typeface="Rubik ExtraBold"/>
                <a:ea typeface="Rubik ExtraBold"/>
                <a:cs typeface="Rubik ExtraBold"/>
                <a:sym typeface="Rubik ExtraBold"/>
              </a:defRPr>
            </a:lvl6pPr>
            <a:lvl7pPr lvl="6" rtl="0">
              <a:spcBef>
                <a:spcPts val="0"/>
              </a:spcBef>
              <a:spcAft>
                <a:spcPts val="0"/>
              </a:spcAft>
              <a:buSzPts val="3500"/>
              <a:buFont typeface="Rubik ExtraBold"/>
              <a:buNone/>
              <a:defRPr sz="3500">
                <a:latin typeface="Rubik ExtraBold"/>
                <a:ea typeface="Rubik ExtraBold"/>
                <a:cs typeface="Rubik ExtraBold"/>
                <a:sym typeface="Rubik ExtraBold"/>
              </a:defRPr>
            </a:lvl7pPr>
            <a:lvl8pPr lvl="7" rtl="0">
              <a:spcBef>
                <a:spcPts val="0"/>
              </a:spcBef>
              <a:spcAft>
                <a:spcPts val="0"/>
              </a:spcAft>
              <a:buSzPts val="3500"/>
              <a:buFont typeface="Rubik ExtraBold"/>
              <a:buNone/>
              <a:defRPr sz="3500">
                <a:latin typeface="Rubik ExtraBold"/>
                <a:ea typeface="Rubik ExtraBold"/>
                <a:cs typeface="Rubik ExtraBold"/>
                <a:sym typeface="Rubik ExtraBold"/>
              </a:defRPr>
            </a:lvl8pPr>
            <a:lvl9pPr lvl="8" rtl="0">
              <a:spcBef>
                <a:spcPts val="0"/>
              </a:spcBef>
              <a:spcAft>
                <a:spcPts val="0"/>
              </a:spcAft>
              <a:buSzPts val="3500"/>
              <a:buFont typeface="Rubik ExtraBold"/>
              <a:buNone/>
              <a:defRPr sz="3500">
                <a:latin typeface="Rubik ExtraBold"/>
                <a:ea typeface="Rubik ExtraBold"/>
                <a:cs typeface="Rubik ExtraBold"/>
                <a:sym typeface="Rubik ExtraBold"/>
              </a:defRPr>
            </a:lvl9pPr>
          </a:lstStyle>
          <a:p/>
        </p:txBody>
      </p:sp>
      <p:sp>
        <p:nvSpPr>
          <p:cNvPr id="321" name="Google Shape;321;p20"/>
          <p:cNvSpPr txBox="1"/>
          <p:nvPr>
            <p:ph idx="3" type="subTitle"/>
          </p:nvPr>
        </p:nvSpPr>
        <p:spPr>
          <a:xfrm>
            <a:off x="2656200" y="3747188"/>
            <a:ext cx="3849600" cy="487500"/>
          </a:xfrm>
          <a:prstGeom prst="rect">
            <a:avLst/>
          </a:prstGeom>
        </p:spPr>
        <p:txBody>
          <a:bodyPr anchorCtr="0" anchor="ctr" bIns="91425" lIns="91425" spcFirstLastPara="1" rIns="91425" wrap="square" tIns="91425">
            <a:noAutofit/>
          </a:bodyPr>
          <a:lstStyle>
            <a:lvl1pPr lvl="0" rtl="0">
              <a:spcBef>
                <a:spcPts val="0"/>
              </a:spcBef>
              <a:spcAft>
                <a:spcPts val="0"/>
              </a:spcAft>
              <a:buSzPts val="1600"/>
              <a:buNone/>
              <a:defRPr/>
            </a:lvl1pPr>
            <a:lvl2pPr lvl="1" rtl="0" algn="r">
              <a:spcBef>
                <a:spcPts val="0"/>
              </a:spcBef>
              <a:spcAft>
                <a:spcPts val="0"/>
              </a:spcAft>
              <a:buSzPts val="1600"/>
              <a:buNone/>
              <a:defRPr/>
            </a:lvl2pPr>
            <a:lvl3pPr lvl="2" rtl="0" algn="r">
              <a:spcBef>
                <a:spcPts val="0"/>
              </a:spcBef>
              <a:spcAft>
                <a:spcPts val="0"/>
              </a:spcAft>
              <a:buSzPts val="1600"/>
              <a:buNone/>
              <a:defRPr/>
            </a:lvl3pPr>
            <a:lvl4pPr lvl="3" rtl="0" algn="r">
              <a:spcBef>
                <a:spcPts val="0"/>
              </a:spcBef>
              <a:spcAft>
                <a:spcPts val="0"/>
              </a:spcAft>
              <a:buSzPts val="1600"/>
              <a:buNone/>
              <a:defRPr/>
            </a:lvl4pPr>
            <a:lvl5pPr lvl="4" rtl="0" algn="r">
              <a:spcBef>
                <a:spcPts val="0"/>
              </a:spcBef>
              <a:spcAft>
                <a:spcPts val="0"/>
              </a:spcAft>
              <a:buSzPts val="1600"/>
              <a:buNone/>
              <a:defRPr/>
            </a:lvl5pPr>
            <a:lvl6pPr lvl="5" rtl="0" algn="r">
              <a:spcBef>
                <a:spcPts val="0"/>
              </a:spcBef>
              <a:spcAft>
                <a:spcPts val="0"/>
              </a:spcAft>
              <a:buSzPts val="1600"/>
              <a:buNone/>
              <a:defRPr/>
            </a:lvl6pPr>
            <a:lvl7pPr lvl="6" rtl="0" algn="r">
              <a:spcBef>
                <a:spcPts val="0"/>
              </a:spcBef>
              <a:spcAft>
                <a:spcPts val="0"/>
              </a:spcAft>
              <a:buSzPts val="1600"/>
              <a:buNone/>
              <a:defRPr/>
            </a:lvl7pPr>
            <a:lvl8pPr lvl="7" rtl="0" algn="r">
              <a:spcBef>
                <a:spcPts val="0"/>
              </a:spcBef>
              <a:spcAft>
                <a:spcPts val="0"/>
              </a:spcAft>
              <a:buSzPts val="1600"/>
              <a:buNone/>
              <a:defRPr/>
            </a:lvl8pPr>
            <a:lvl9pPr lvl="8" rtl="0" algn="r">
              <a:spcBef>
                <a:spcPts val="0"/>
              </a:spcBef>
              <a:spcAft>
                <a:spcPts val="0"/>
              </a:spcAft>
              <a:buSzPts val="1600"/>
              <a:buNone/>
              <a:defRPr/>
            </a:lvl9pPr>
          </a:lstStyle>
          <a:p/>
        </p:txBody>
      </p:sp>
      <p:sp>
        <p:nvSpPr>
          <p:cNvPr id="322" name="Google Shape;322;p20"/>
          <p:cNvSpPr txBox="1"/>
          <p:nvPr>
            <p:ph idx="4" type="subTitle"/>
          </p:nvPr>
        </p:nvSpPr>
        <p:spPr>
          <a:xfrm>
            <a:off x="2656188" y="3146888"/>
            <a:ext cx="4849200" cy="2415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Font typeface="Rubik ExtraBold"/>
              <a:buNone/>
              <a:defRPr sz="3000">
                <a:solidFill>
                  <a:schemeClr val="dk1"/>
                </a:solidFill>
                <a:latin typeface="Rubik ExtraBold"/>
                <a:ea typeface="Rubik ExtraBold"/>
                <a:cs typeface="Rubik ExtraBold"/>
                <a:sym typeface="Rubik ExtraBold"/>
              </a:defRPr>
            </a:lvl1pPr>
            <a:lvl2pPr lvl="1" rtl="0" algn="r">
              <a:spcBef>
                <a:spcPts val="0"/>
              </a:spcBef>
              <a:spcAft>
                <a:spcPts val="0"/>
              </a:spcAft>
              <a:buSzPts val="3500"/>
              <a:buFont typeface="Rubik ExtraBold"/>
              <a:buNone/>
              <a:defRPr sz="3500">
                <a:latin typeface="Rubik ExtraBold"/>
                <a:ea typeface="Rubik ExtraBold"/>
                <a:cs typeface="Rubik ExtraBold"/>
                <a:sym typeface="Rubik ExtraBold"/>
              </a:defRPr>
            </a:lvl2pPr>
            <a:lvl3pPr lvl="2" rtl="0" algn="r">
              <a:spcBef>
                <a:spcPts val="0"/>
              </a:spcBef>
              <a:spcAft>
                <a:spcPts val="0"/>
              </a:spcAft>
              <a:buSzPts val="3500"/>
              <a:buFont typeface="Rubik ExtraBold"/>
              <a:buNone/>
              <a:defRPr sz="3500">
                <a:latin typeface="Rubik ExtraBold"/>
                <a:ea typeface="Rubik ExtraBold"/>
                <a:cs typeface="Rubik ExtraBold"/>
                <a:sym typeface="Rubik ExtraBold"/>
              </a:defRPr>
            </a:lvl3pPr>
            <a:lvl4pPr lvl="3" rtl="0" algn="r">
              <a:spcBef>
                <a:spcPts val="0"/>
              </a:spcBef>
              <a:spcAft>
                <a:spcPts val="0"/>
              </a:spcAft>
              <a:buSzPts val="3500"/>
              <a:buFont typeface="Rubik ExtraBold"/>
              <a:buNone/>
              <a:defRPr sz="3500">
                <a:latin typeface="Rubik ExtraBold"/>
                <a:ea typeface="Rubik ExtraBold"/>
                <a:cs typeface="Rubik ExtraBold"/>
                <a:sym typeface="Rubik ExtraBold"/>
              </a:defRPr>
            </a:lvl4pPr>
            <a:lvl5pPr lvl="4" rtl="0" algn="r">
              <a:spcBef>
                <a:spcPts val="0"/>
              </a:spcBef>
              <a:spcAft>
                <a:spcPts val="0"/>
              </a:spcAft>
              <a:buSzPts val="3500"/>
              <a:buFont typeface="Rubik ExtraBold"/>
              <a:buNone/>
              <a:defRPr sz="3500">
                <a:latin typeface="Rubik ExtraBold"/>
                <a:ea typeface="Rubik ExtraBold"/>
                <a:cs typeface="Rubik ExtraBold"/>
                <a:sym typeface="Rubik ExtraBold"/>
              </a:defRPr>
            </a:lvl5pPr>
            <a:lvl6pPr lvl="5" rtl="0" algn="r">
              <a:spcBef>
                <a:spcPts val="0"/>
              </a:spcBef>
              <a:spcAft>
                <a:spcPts val="0"/>
              </a:spcAft>
              <a:buSzPts val="3500"/>
              <a:buFont typeface="Rubik ExtraBold"/>
              <a:buNone/>
              <a:defRPr sz="3500">
                <a:latin typeface="Rubik ExtraBold"/>
                <a:ea typeface="Rubik ExtraBold"/>
                <a:cs typeface="Rubik ExtraBold"/>
                <a:sym typeface="Rubik ExtraBold"/>
              </a:defRPr>
            </a:lvl6pPr>
            <a:lvl7pPr lvl="6" rtl="0" algn="r">
              <a:spcBef>
                <a:spcPts val="0"/>
              </a:spcBef>
              <a:spcAft>
                <a:spcPts val="0"/>
              </a:spcAft>
              <a:buSzPts val="3500"/>
              <a:buFont typeface="Rubik ExtraBold"/>
              <a:buNone/>
              <a:defRPr sz="3500">
                <a:latin typeface="Rubik ExtraBold"/>
                <a:ea typeface="Rubik ExtraBold"/>
                <a:cs typeface="Rubik ExtraBold"/>
                <a:sym typeface="Rubik ExtraBold"/>
              </a:defRPr>
            </a:lvl7pPr>
            <a:lvl8pPr lvl="7" rtl="0" algn="r">
              <a:spcBef>
                <a:spcPts val="0"/>
              </a:spcBef>
              <a:spcAft>
                <a:spcPts val="0"/>
              </a:spcAft>
              <a:buSzPts val="3500"/>
              <a:buFont typeface="Rubik ExtraBold"/>
              <a:buNone/>
              <a:defRPr sz="3500">
                <a:latin typeface="Rubik ExtraBold"/>
                <a:ea typeface="Rubik ExtraBold"/>
                <a:cs typeface="Rubik ExtraBold"/>
                <a:sym typeface="Rubik ExtraBold"/>
              </a:defRPr>
            </a:lvl8pPr>
            <a:lvl9pPr lvl="8" rtl="0" algn="r">
              <a:spcBef>
                <a:spcPts val="0"/>
              </a:spcBef>
              <a:spcAft>
                <a:spcPts val="0"/>
              </a:spcAft>
              <a:buSzPts val="3500"/>
              <a:buFont typeface="Rubik ExtraBold"/>
              <a:buNone/>
              <a:defRPr sz="3500">
                <a:latin typeface="Rubik ExtraBold"/>
                <a:ea typeface="Rubik ExtraBold"/>
                <a:cs typeface="Rubik ExtraBold"/>
                <a:sym typeface="Rubik ExtraBold"/>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blipFill>
          <a:blip r:embed="rId2">
            <a:alphaModFix/>
          </a:blip>
          <a:stretch>
            <a:fillRect/>
          </a:stretch>
        </a:blipFill>
      </p:bgPr>
    </p:bg>
    <p:spTree>
      <p:nvGrpSpPr>
        <p:cNvPr id="82" name="Shape 82"/>
        <p:cNvGrpSpPr/>
        <p:nvPr/>
      </p:nvGrpSpPr>
      <p:grpSpPr>
        <a:xfrm>
          <a:off x="0" y="0"/>
          <a:ext cx="0" cy="0"/>
          <a:chOff x="0" y="0"/>
          <a:chExt cx="0" cy="0"/>
        </a:xfrm>
      </p:grpSpPr>
      <p:grpSp>
        <p:nvGrpSpPr>
          <p:cNvPr id="83" name="Google Shape;83;p3"/>
          <p:cNvGrpSpPr/>
          <p:nvPr/>
        </p:nvGrpSpPr>
        <p:grpSpPr>
          <a:xfrm>
            <a:off x="1511925" y="1981500"/>
            <a:ext cx="3366000" cy="750600"/>
            <a:chOff x="708950" y="-197625"/>
            <a:chExt cx="3366000" cy="750600"/>
          </a:xfrm>
        </p:grpSpPr>
        <p:grpSp>
          <p:nvGrpSpPr>
            <p:cNvPr id="84" name="Google Shape;84;p3"/>
            <p:cNvGrpSpPr/>
            <p:nvPr/>
          </p:nvGrpSpPr>
          <p:grpSpPr>
            <a:xfrm>
              <a:off x="708950" y="-197625"/>
              <a:ext cx="3366000" cy="750600"/>
              <a:chOff x="2532375" y="2321825"/>
              <a:chExt cx="3366000" cy="750600"/>
            </a:xfrm>
          </p:grpSpPr>
          <p:sp>
            <p:nvSpPr>
              <p:cNvPr id="85" name="Google Shape;85;p3"/>
              <p:cNvSpPr/>
              <p:nvPr/>
            </p:nvSpPr>
            <p:spPr>
              <a:xfrm>
                <a:off x="2532375" y="2321825"/>
                <a:ext cx="3366000" cy="750600"/>
              </a:xfrm>
              <a:prstGeom prst="roundRect">
                <a:avLst>
                  <a:gd fmla="val 5742" name="adj"/>
                </a:avLst>
              </a:prstGeom>
              <a:solidFill>
                <a:schemeClr val="lt1"/>
              </a:solidFill>
              <a:ln cap="flat" cmpd="sng" w="28575">
                <a:solidFill>
                  <a:schemeClr val="dk1"/>
                </a:solidFill>
                <a:prstDash val="solid"/>
                <a:round/>
                <a:headEnd len="sm" w="sm" type="none"/>
                <a:tailEnd len="sm" w="sm" type="none"/>
              </a:ln>
              <a:effectLst>
                <a:outerShdw rotWithShape="0" algn="bl" dir="3120000" dist="76200">
                  <a:srgbClr val="2D2E27"/>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3"/>
              <p:cNvSpPr/>
              <p:nvPr/>
            </p:nvSpPr>
            <p:spPr>
              <a:xfrm>
                <a:off x="5539200" y="2454650"/>
                <a:ext cx="260400" cy="260400"/>
              </a:xfrm>
              <a:prstGeom prst="mathMultiply">
                <a:avLst>
                  <a:gd fmla="val 23520" name="adj1"/>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 name="Google Shape;87;p3"/>
            <p:cNvSpPr txBox="1"/>
            <p:nvPr/>
          </p:nvSpPr>
          <p:spPr>
            <a:xfrm>
              <a:off x="868700" y="-97350"/>
              <a:ext cx="27612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500">
                  <a:solidFill>
                    <a:schemeClr val="dk1"/>
                  </a:solidFill>
                  <a:latin typeface="Rubik ExtraBold"/>
                  <a:ea typeface="Rubik ExtraBold"/>
                  <a:cs typeface="Rubik ExtraBold"/>
                  <a:sym typeface="Rubik ExtraBold"/>
                </a:rPr>
                <a:t>JUNE 25, 2021 - 12H</a:t>
              </a:r>
              <a:endParaRPr sz="1500">
                <a:solidFill>
                  <a:schemeClr val="dk1"/>
                </a:solidFill>
                <a:latin typeface="Rubik ExtraBold"/>
                <a:ea typeface="Rubik ExtraBold"/>
                <a:cs typeface="Rubik ExtraBold"/>
                <a:sym typeface="Rubik ExtraBold"/>
              </a:endParaRPr>
            </a:p>
          </p:txBody>
        </p:sp>
        <p:sp>
          <p:nvSpPr>
            <p:cNvPr id="88" name="Google Shape;88;p3"/>
            <p:cNvSpPr txBox="1"/>
            <p:nvPr/>
          </p:nvSpPr>
          <p:spPr>
            <a:xfrm>
              <a:off x="868700" y="193500"/>
              <a:ext cx="2761200" cy="259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solidFill>
                    <a:schemeClr val="dk1"/>
                  </a:solidFill>
                  <a:latin typeface="Inter"/>
                  <a:ea typeface="Inter"/>
                  <a:cs typeface="Inter"/>
                  <a:sym typeface="Inter"/>
                </a:rPr>
                <a:t>Meeting with Company A</a:t>
              </a:r>
              <a:endParaRPr sz="1100">
                <a:solidFill>
                  <a:schemeClr val="dk1"/>
                </a:solidFill>
                <a:latin typeface="Inter"/>
                <a:ea typeface="Inter"/>
                <a:cs typeface="Inter"/>
                <a:sym typeface="Inter"/>
              </a:endParaRPr>
            </a:p>
          </p:txBody>
        </p:sp>
      </p:grpSp>
      <p:grpSp>
        <p:nvGrpSpPr>
          <p:cNvPr id="89" name="Google Shape;89;p3"/>
          <p:cNvGrpSpPr/>
          <p:nvPr/>
        </p:nvGrpSpPr>
        <p:grpSpPr>
          <a:xfrm>
            <a:off x="825750" y="2418100"/>
            <a:ext cx="3366000" cy="750600"/>
            <a:chOff x="708950" y="-197625"/>
            <a:chExt cx="3366000" cy="750600"/>
          </a:xfrm>
        </p:grpSpPr>
        <p:grpSp>
          <p:nvGrpSpPr>
            <p:cNvPr id="90" name="Google Shape;90;p3"/>
            <p:cNvGrpSpPr/>
            <p:nvPr/>
          </p:nvGrpSpPr>
          <p:grpSpPr>
            <a:xfrm>
              <a:off x="708950" y="-197625"/>
              <a:ext cx="3366000" cy="750600"/>
              <a:chOff x="2532375" y="2321825"/>
              <a:chExt cx="3366000" cy="750600"/>
            </a:xfrm>
          </p:grpSpPr>
          <p:sp>
            <p:nvSpPr>
              <p:cNvPr id="91" name="Google Shape;91;p3"/>
              <p:cNvSpPr/>
              <p:nvPr/>
            </p:nvSpPr>
            <p:spPr>
              <a:xfrm>
                <a:off x="2532375" y="2321825"/>
                <a:ext cx="3366000" cy="750600"/>
              </a:xfrm>
              <a:prstGeom prst="roundRect">
                <a:avLst>
                  <a:gd fmla="val 5742" name="adj"/>
                </a:avLst>
              </a:prstGeom>
              <a:solidFill>
                <a:schemeClr val="lt1"/>
              </a:solidFill>
              <a:ln cap="flat" cmpd="sng" w="28575">
                <a:solidFill>
                  <a:schemeClr val="dk1"/>
                </a:solidFill>
                <a:prstDash val="solid"/>
                <a:round/>
                <a:headEnd len="sm" w="sm" type="none"/>
                <a:tailEnd len="sm" w="sm" type="none"/>
              </a:ln>
              <a:effectLst>
                <a:outerShdw rotWithShape="0" algn="bl" dir="3120000" dist="76200">
                  <a:srgbClr val="2D2E27"/>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3"/>
              <p:cNvSpPr/>
              <p:nvPr/>
            </p:nvSpPr>
            <p:spPr>
              <a:xfrm>
                <a:off x="5539200" y="2454650"/>
                <a:ext cx="260400" cy="260400"/>
              </a:xfrm>
              <a:prstGeom prst="mathMultiply">
                <a:avLst>
                  <a:gd fmla="val 23520" name="adj1"/>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 name="Google Shape;93;p3"/>
            <p:cNvSpPr txBox="1"/>
            <p:nvPr/>
          </p:nvSpPr>
          <p:spPr>
            <a:xfrm>
              <a:off x="868700" y="-97350"/>
              <a:ext cx="27612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500">
                  <a:solidFill>
                    <a:schemeClr val="dk1"/>
                  </a:solidFill>
                  <a:latin typeface="Rubik ExtraBold"/>
                  <a:ea typeface="Rubik ExtraBold"/>
                  <a:cs typeface="Rubik ExtraBold"/>
                  <a:sym typeface="Rubik ExtraBold"/>
                </a:rPr>
                <a:t>JULY 11, 2021 - 11H</a:t>
              </a:r>
              <a:endParaRPr sz="1500">
                <a:solidFill>
                  <a:schemeClr val="dk1"/>
                </a:solidFill>
                <a:latin typeface="Rubik ExtraBold"/>
                <a:ea typeface="Rubik ExtraBold"/>
                <a:cs typeface="Rubik ExtraBold"/>
                <a:sym typeface="Rubik ExtraBold"/>
              </a:endParaRPr>
            </a:p>
          </p:txBody>
        </p:sp>
        <p:sp>
          <p:nvSpPr>
            <p:cNvPr id="94" name="Google Shape;94;p3"/>
            <p:cNvSpPr txBox="1"/>
            <p:nvPr/>
          </p:nvSpPr>
          <p:spPr>
            <a:xfrm>
              <a:off x="868700" y="193500"/>
              <a:ext cx="2761200" cy="259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solidFill>
                    <a:schemeClr val="dk1"/>
                  </a:solidFill>
                  <a:latin typeface="Inter"/>
                  <a:ea typeface="Inter"/>
                  <a:cs typeface="Inter"/>
                  <a:sym typeface="Inter"/>
                </a:rPr>
                <a:t>Meeting with Company A</a:t>
              </a:r>
              <a:endParaRPr sz="1100">
                <a:solidFill>
                  <a:schemeClr val="dk1"/>
                </a:solidFill>
                <a:latin typeface="Inter"/>
                <a:ea typeface="Inter"/>
                <a:cs typeface="Inter"/>
                <a:sym typeface="Inter"/>
              </a:endParaRPr>
            </a:p>
          </p:txBody>
        </p:sp>
      </p:grpSp>
      <p:grpSp>
        <p:nvGrpSpPr>
          <p:cNvPr id="95" name="Google Shape;95;p3"/>
          <p:cNvGrpSpPr/>
          <p:nvPr/>
        </p:nvGrpSpPr>
        <p:grpSpPr>
          <a:xfrm>
            <a:off x="139575" y="2854700"/>
            <a:ext cx="3366000" cy="750600"/>
            <a:chOff x="708950" y="-197625"/>
            <a:chExt cx="3366000" cy="750600"/>
          </a:xfrm>
        </p:grpSpPr>
        <p:grpSp>
          <p:nvGrpSpPr>
            <p:cNvPr id="96" name="Google Shape;96;p3"/>
            <p:cNvGrpSpPr/>
            <p:nvPr/>
          </p:nvGrpSpPr>
          <p:grpSpPr>
            <a:xfrm>
              <a:off x="708950" y="-197625"/>
              <a:ext cx="3366000" cy="750600"/>
              <a:chOff x="2532375" y="2321825"/>
              <a:chExt cx="3366000" cy="750600"/>
            </a:xfrm>
          </p:grpSpPr>
          <p:sp>
            <p:nvSpPr>
              <p:cNvPr id="97" name="Google Shape;97;p3"/>
              <p:cNvSpPr/>
              <p:nvPr/>
            </p:nvSpPr>
            <p:spPr>
              <a:xfrm>
                <a:off x="2532375" y="2321825"/>
                <a:ext cx="3366000" cy="750600"/>
              </a:xfrm>
              <a:prstGeom prst="roundRect">
                <a:avLst>
                  <a:gd fmla="val 5742" name="adj"/>
                </a:avLst>
              </a:prstGeom>
              <a:solidFill>
                <a:schemeClr val="lt1"/>
              </a:solidFill>
              <a:ln cap="flat" cmpd="sng" w="28575">
                <a:solidFill>
                  <a:schemeClr val="dk1"/>
                </a:solidFill>
                <a:prstDash val="solid"/>
                <a:round/>
                <a:headEnd len="sm" w="sm" type="none"/>
                <a:tailEnd len="sm" w="sm" type="none"/>
              </a:ln>
              <a:effectLst>
                <a:outerShdw rotWithShape="0" algn="bl" dir="3120000" dist="76200">
                  <a:srgbClr val="2D2E27"/>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3"/>
              <p:cNvSpPr/>
              <p:nvPr/>
            </p:nvSpPr>
            <p:spPr>
              <a:xfrm>
                <a:off x="5539200" y="2454650"/>
                <a:ext cx="260400" cy="260400"/>
              </a:xfrm>
              <a:prstGeom prst="mathMultiply">
                <a:avLst>
                  <a:gd fmla="val 23520" name="adj1"/>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 name="Google Shape;99;p3"/>
            <p:cNvSpPr txBox="1"/>
            <p:nvPr/>
          </p:nvSpPr>
          <p:spPr>
            <a:xfrm>
              <a:off x="868700" y="-97350"/>
              <a:ext cx="27612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500">
                  <a:solidFill>
                    <a:schemeClr val="dk1"/>
                  </a:solidFill>
                  <a:latin typeface="Rubik ExtraBold"/>
                  <a:ea typeface="Rubik ExtraBold"/>
                  <a:cs typeface="Rubik ExtraBold"/>
                  <a:sym typeface="Rubik ExtraBold"/>
                </a:rPr>
                <a:t>AUGUST 8, 2021 - 16H</a:t>
              </a:r>
              <a:endParaRPr sz="1500">
                <a:solidFill>
                  <a:schemeClr val="dk1"/>
                </a:solidFill>
                <a:latin typeface="Rubik ExtraBold"/>
                <a:ea typeface="Rubik ExtraBold"/>
                <a:cs typeface="Rubik ExtraBold"/>
                <a:sym typeface="Rubik ExtraBold"/>
              </a:endParaRPr>
            </a:p>
          </p:txBody>
        </p:sp>
        <p:sp>
          <p:nvSpPr>
            <p:cNvPr id="100" name="Google Shape;100;p3"/>
            <p:cNvSpPr txBox="1"/>
            <p:nvPr/>
          </p:nvSpPr>
          <p:spPr>
            <a:xfrm>
              <a:off x="868700" y="193500"/>
              <a:ext cx="2761200" cy="259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solidFill>
                    <a:schemeClr val="dk1"/>
                  </a:solidFill>
                  <a:latin typeface="Inter"/>
                  <a:ea typeface="Inter"/>
                  <a:cs typeface="Inter"/>
                  <a:sym typeface="Inter"/>
                </a:rPr>
                <a:t>Meeting with Company A</a:t>
              </a:r>
              <a:endParaRPr sz="1100">
                <a:solidFill>
                  <a:schemeClr val="dk1"/>
                </a:solidFill>
                <a:latin typeface="Inter"/>
                <a:ea typeface="Inter"/>
                <a:cs typeface="Inter"/>
                <a:sym typeface="Inter"/>
              </a:endParaRPr>
            </a:p>
          </p:txBody>
        </p:sp>
      </p:grpSp>
      <p:grpSp>
        <p:nvGrpSpPr>
          <p:cNvPr id="101" name="Google Shape;101;p3"/>
          <p:cNvGrpSpPr/>
          <p:nvPr/>
        </p:nvGrpSpPr>
        <p:grpSpPr>
          <a:xfrm>
            <a:off x="6268775" y="1067100"/>
            <a:ext cx="3366000" cy="750600"/>
            <a:chOff x="708950" y="-197625"/>
            <a:chExt cx="3366000" cy="750600"/>
          </a:xfrm>
        </p:grpSpPr>
        <p:grpSp>
          <p:nvGrpSpPr>
            <p:cNvPr id="102" name="Google Shape;102;p3"/>
            <p:cNvGrpSpPr/>
            <p:nvPr/>
          </p:nvGrpSpPr>
          <p:grpSpPr>
            <a:xfrm>
              <a:off x="708950" y="-197625"/>
              <a:ext cx="3366000" cy="750600"/>
              <a:chOff x="2532375" y="2321825"/>
              <a:chExt cx="3366000" cy="750600"/>
            </a:xfrm>
          </p:grpSpPr>
          <p:sp>
            <p:nvSpPr>
              <p:cNvPr id="103" name="Google Shape;103;p3"/>
              <p:cNvSpPr/>
              <p:nvPr/>
            </p:nvSpPr>
            <p:spPr>
              <a:xfrm>
                <a:off x="2532375" y="2321825"/>
                <a:ext cx="3366000" cy="750600"/>
              </a:xfrm>
              <a:prstGeom prst="roundRect">
                <a:avLst>
                  <a:gd fmla="val 5742" name="adj"/>
                </a:avLst>
              </a:prstGeom>
              <a:solidFill>
                <a:schemeClr val="lt1"/>
              </a:solidFill>
              <a:ln cap="flat" cmpd="sng" w="28575">
                <a:solidFill>
                  <a:schemeClr val="dk1"/>
                </a:solidFill>
                <a:prstDash val="solid"/>
                <a:round/>
                <a:headEnd len="sm" w="sm" type="none"/>
                <a:tailEnd len="sm" w="sm" type="none"/>
              </a:ln>
              <a:effectLst>
                <a:outerShdw rotWithShape="0" algn="bl" dir="3120000" dist="76200">
                  <a:srgbClr val="2D2E27"/>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3"/>
              <p:cNvSpPr/>
              <p:nvPr/>
            </p:nvSpPr>
            <p:spPr>
              <a:xfrm>
                <a:off x="5539200" y="2454650"/>
                <a:ext cx="260400" cy="260400"/>
              </a:xfrm>
              <a:prstGeom prst="mathMultiply">
                <a:avLst>
                  <a:gd fmla="val 23520" name="adj1"/>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5" name="Google Shape;105;p3"/>
            <p:cNvSpPr txBox="1"/>
            <p:nvPr/>
          </p:nvSpPr>
          <p:spPr>
            <a:xfrm>
              <a:off x="868700" y="-97350"/>
              <a:ext cx="27612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500">
                  <a:solidFill>
                    <a:schemeClr val="dk1"/>
                  </a:solidFill>
                  <a:latin typeface="Rubik ExtraBold"/>
                  <a:ea typeface="Rubik ExtraBold"/>
                  <a:cs typeface="Rubik ExtraBold"/>
                  <a:sym typeface="Rubik ExtraBold"/>
                </a:rPr>
                <a:t>JUNE 15, 2021 - 18H</a:t>
              </a:r>
              <a:endParaRPr sz="1500">
                <a:solidFill>
                  <a:schemeClr val="dk1"/>
                </a:solidFill>
                <a:latin typeface="Rubik ExtraBold"/>
                <a:ea typeface="Rubik ExtraBold"/>
                <a:cs typeface="Rubik ExtraBold"/>
                <a:sym typeface="Rubik ExtraBold"/>
              </a:endParaRPr>
            </a:p>
          </p:txBody>
        </p:sp>
        <p:sp>
          <p:nvSpPr>
            <p:cNvPr id="106" name="Google Shape;106;p3"/>
            <p:cNvSpPr txBox="1"/>
            <p:nvPr/>
          </p:nvSpPr>
          <p:spPr>
            <a:xfrm>
              <a:off x="868700" y="193500"/>
              <a:ext cx="2761200" cy="259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solidFill>
                    <a:schemeClr val="dk1"/>
                  </a:solidFill>
                  <a:latin typeface="Inter"/>
                  <a:ea typeface="Inter"/>
                  <a:cs typeface="Inter"/>
                  <a:sym typeface="Inter"/>
                </a:rPr>
                <a:t>Meeting with Company A</a:t>
              </a:r>
              <a:endParaRPr sz="1100">
                <a:solidFill>
                  <a:schemeClr val="dk1"/>
                </a:solidFill>
                <a:latin typeface="Inter"/>
                <a:ea typeface="Inter"/>
                <a:cs typeface="Inter"/>
                <a:sym typeface="Inter"/>
              </a:endParaRPr>
            </a:p>
          </p:txBody>
        </p:sp>
      </p:grpSp>
      <p:grpSp>
        <p:nvGrpSpPr>
          <p:cNvPr id="107" name="Google Shape;107;p3"/>
          <p:cNvGrpSpPr/>
          <p:nvPr/>
        </p:nvGrpSpPr>
        <p:grpSpPr>
          <a:xfrm>
            <a:off x="5582600" y="1503700"/>
            <a:ext cx="3366000" cy="750600"/>
            <a:chOff x="708950" y="-197625"/>
            <a:chExt cx="3366000" cy="750600"/>
          </a:xfrm>
        </p:grpSpPr>
        <p:grpSp>
          <p:nvGrpSpPr>
            <p:cNvPr id="108" name="Google Shape;108;p3"/>
            <p:cNvGrpSpPr/>
            <p:nvPr/>
          </p:nvGrpSpPr>
          <p:grpSpPr>
            <a:xfrm>
              <a:off x="708950" y="-197625"/>
              <a:ext cx="3366000" cy="750600"/>
              <a:chOff x="2532375" y="2321825"/>
              <a:chExt cx="3366000" cy="750600"/>
            </a:xfrm>
          </p:grpSpPr>
          <p:sp>
            <p:nvSpPr>
              <p:cNvPr id="109" name="Google Shape;109;p3"/>
              <p:cNvSpPr/>
              <p:nvPr/>
            </p:nvSpPr>
            <p:spPr>
              <a:xfrm>
                <a:off x="2532375" y="2321825"/>
                <a:ext cx="3366000" cy="750600"/>
              </a:xfrm>
              <a:prstGeom prst="roundRect">
                <a:avLst>
                  <a:gd fmla="val 5742" name="adj"/>
                </a:avLst>
              </a:prstGeom>
              <a:solidFill>
                <a:schemeClr val="lt1"/>
              </a:solidFill>
              <a:ln cap="flat" cmpd="sng" w="28575">
                <a:solidFill>
                  <a:schemeClr val="dk1"/>
                </a:solidFill>
                <a:prstDash val="solid"/>
                <a:round/>
                <a:headEnd len="sm" w="sm" type="none"/>
                <a:tailEnd len="sm" w="sm" type="none"/>
              </a:ln>
              <a:effectLst>
                <a:outerShdw rotWithShape="0" algn="bl" dir="3120000" dist="76200">
                  <a:srgbClr val="2D2E27"/>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3"/>
              <p:cNvSpPr/>
              <p:nvPr/>
            </p:nvSpPr>
            <p:spPr>
              <a:xfrm>
                <a:off x="5539200" y="2454650"/>
                <a:ext cx="260400" cy="260400"/>
              </a:xfrm>
              <a:prstGeom prst="mathMultiply">
                <a:avLst>
                  <a:gd fmla="val 23520" name="adj1"/>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1" name="Google Shape;111;p3"/>
            <p:cNvSpPr txBox="1"/>
            <p:nvPr/>
          </p:nvSpPr>
          <p:spPr>
            <a:xfrm>
              <a:off x="868700" y="-97350"/>
              <a:ext cx="27612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500">
                  <a:solidFill>
                    <a:schemeClr val="dk1"/>
                  </a:solidFill>
                  <a:latin typeface="Rubik ExtraBold"/>
                  <a:ea typeface="Rubik ExtraBold"/>
                  <a:cs typeface="Rubik ExtraBold"/>
                  <a:sym typeface="Rubik ExtraBold"/>
                </a:rPr>
                <a:t>JUNE 15, 2021 - 15H</a:t>
              </a:r>
              <a:endParaRPr sz="1500">
                <a:solidFill>
                  <a:schemeClr val="dk1"/>
                </a:solidFill>
                <a:latin typeface="Rubik ExtraBold"/>
                <a:ea typeface="Rubik ExtraBold"/>
                <a:cs typeface="Rubik ExtraBold"/>
                <a:sym typeface="Rubik ExtraBold"/>
              </a:endParaRPr>
            </a:p>
          </p:txBody>
        </p:sp>
        <p:sp>
          <p:nvSpPr>
            <p:cNvPr id="112" name="Google Shape;112;p3"/>
            <p:cNvSpPr txBox="1"/>
            <p:nvPr/>
          </p:nvSpPr>
          <p:spPr>
            <a:xfrm>
              <a:off x="868700" y="193500"/>
              <a:ext cx="2761200" cy="259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solidFill>
                    <a:schemeClr val="dk1"/>
                  </a:solidFill>
                  <a:latin typeface="Inter"/>
                  <a:ea typeface="Inter"/>
                  <a:cs typeface="Inter"/>
                  <a:sym typeface="Inter"/>
                </a:rPr>
                <a:t>Meeting with Company A</a:t>
              </a:r>
              <a:endParaRPr sz="1100">
                <a:solidFill>
                  <a:schemeClr val="dk1"/>
                </a:solidFill>
                <a:latin typeface="Inter"/>
                <a:ea typeface="Inter"/>
                <a:cs typeface="Inter"/>
                <a:sym typeface="Inter"/>
              </a:endParaRPr>
            </a:p>
          </p:txBody>
        </p:sp>
      </p:grpSp>
      <p:grpSp>
        <p:nvGrpSpPr>
          <p:cNvPr id="113" name="Google Shape;113;p3"/>
          <p:cNvGrpSpPr/>
          <p:nvPr/>
        </p:nvGrpSpPr>
        <p:grpSpPr>
          <a:xfrm>
            <a:off x="4896425" y="1940300"/>
            <a:ext cx="3366000" cy="750600"/>
            <a:chOff x="708950" y="-197625"/>
            <a:chExt cx="3366000" cy="750600"/>
          </a:xfrm>
        </p:grpSpPr>
        <p:grpSp>
          <p:nvGrpSpPr>
            <p:cNvPr id="114" name="Google Shape;114;p3"/>
            <p:cNvGrpSpPr/>
            <p:nvPr/>
          </p:nvGrpSpPr>
          <p:grpSpPr>
            <a:xfrm>
              <a:off x="708950" y="-197625"/>
              <a:ext cx="3366000" cy="750600"/>
              <a:chOff x="2532375" y="2321825"/>
              <a:chExt cx="3366000" cy="750600"/>
            </a:xfrm>
          </p:grpSpPr>
          <p:sp>
            <p:nvSpPr>
              <p:cNvPr id="115" name="Google Shape;115;p3"/>
              <p:cNvSpPr/>
              <p:nvPr/>
            </p:nvSpPr>
            <p:spPr>
              <a:xfrm>
                <a:off x="2532375" y="2321825"/>
                <a:ext cx="3366000" cy="750600"/>
              </a:xfrm>
              <a:prstGeom prst="roundRect">
                <a:avLst>
                  <a:gd fmla="val 5742" name="adj"/>
                </a:avLst>
              </a:prstGeom>
              <a:solidFill>
                <a:schemeClr val="lt1"/>
              </a:solidFill>
              <a:ln cap="flat" cmpd="sng" w="28575">
                <a:solidFill>
                  <a:schemeClr val="dk1"/>
                </a:solidFill>
                <a:prstDash val="solid"/>
                <a:round/>
                <a:headEnd len="sm" w="sm" type="none"/>
                <a:tailEnd len="sm" w="sm" type="none"/>
              </a:ln>
              <a:effectLst>
                <a:outerShdw rotWithShape="0" algn="bl" dir="3120000" dist="76200">
                  <a:srgbClr val="2D2E27"/>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3"/>
              <p:cNvSpPr/>
              <p:nvPr/>
            </p:nvSpPr>
            <p:spPr>
              <a:xfrm>
                <a:off x="5539200" y="2454650"/>
                <a:ext cx="260400" cy="260400"/>
              </a:xfrm>
              <a:prstGeom prst="mathMultiply">
                <a:avLst>
                  <a:gd fmla="val 23520" name="adj1"/>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7" name="Google Shape;117;p3"/>
            <p:cNvSpPr txBox="1"/>
            <p:nvPr/>
          </p:nvSpPr>
          <p:spPr>
            <a:xfrm>
              <a:off x="868700" y="-97350"/>
              <a:ext cx="27612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500">
                  <a:solidFill>
                    <a:schemeClr val="dk1"/>
                  </a:solidFill>
                  <a:latin typeface="Rubik ExtraBold"/>
                  <a:ea typeface="Rubik ExtraBold"/>
                  <a:cs typeface="Rubik ExtraBold"/>
                  <a:sym typeface="Rubik ExtraBold"/>
                </a:rPr>
                <a:t>JUNE 15, 2021 - 15H</a:t>
              </a:r>
              <a:endParaRPr sz="1500">
                <a:solidFill>
                  <a:schemeClr val="dk1"/>
                </a:solidFill>
                <a:latin typeface="Rubik ExtraBold"/>
                <a:ea typeface="Rubik ExtraBold"/>
                <a:cs typeface="Rubik ExtraBold"/>
                <a:sym typeface="Rubik ExtraBold"/>
              </a:endParaRPr>
            </a:p>
          </p:txBody>
        </p:sp>
        <p:sp>
          <p:nvSpPr>
            <p:cNvPr id="118" name="Google Shape;118;p3"/>
            <p:cNvSpPr txBox="1"/>
            <p:nvPr/>
          </p:nvSpPr>
          <p:spPr>
            <a:xfrm>
              <a:off x="868700" y="193500"/>
              <a:ext cx="2761200" cy="259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solidFill>
                    <a:schemeClr val="dk1"/>
                  </a:solidFill>
                  <a:latin typeface="Inter"/>
                  <a:ea typeface="Inter"/>
                  <a:cs typeface="Inter"/>
                  <a:sym typeface="Inter"/>
                </a:rPr>
                <a:t>Meeting with Company A</a:t>
              </a:r>
              <a:endParaRPr sz="1100">
                <a:solidFill>
                  <a:schemeClr val="dk1"/>
                </a:solidFill>
                <a:latin typeface="Inter"/>
                <a:ea typeface="Inter"/>
                <a:cs typeface="Inter"/>
                <a:sym typeface="Inter"/>
              </a:endParaRPr>
            </a:p>
          </p:txBody>
        </p:sp>
      </p:grpSp>
      <p:grpSp>
        <p:nvGrpSpPr>
          <p:cNvPr id="119" name="Google Shape;119;p3"/>
          <p:cNvGrpSpPr/>
          <p:nvPr/>
        </p:nvGrpSpPr>
        <p:grpSpPr>
          <a:xfrm>
            <a:off x="4210250" y="2376900"/>
            <a:ext cx="3366000" cy="750600"/>
            <a:chOff x="708950" y="-197625"/>
            <a:chExt cx="3366000" cy="750600"/>
          </a:xfrm>
        </p:grpSpPr>
        <p:grpSp>
          <p:nvGrpSpPr>
            <p:cNvPr id="120" name="Google Shape;120;p3"/>
            <p:cNvGrpSpPr/>
            <p:nvPr/>
          </p:nvGrpSpPr>
          <p:grpSpPr>
            <a:xfrm>
              <a:off x="708950" y="-197625"/>
              <a:ext cx="3366000" cy="750600"/>
              <a:chOff x="2532375" y="2321825"/>
              <a:chExt cx="3366000" cy="750600"/>
            </a:xfrm>
          </p:grpSpPr>
          <p:sp>
            <p:nvSpPr>
              <p:cNvPr id="121" name="Google Shape;121;p3"/>
              <p:cNvSpPr/>
              <p:nvPr/>
            </p:nvSpPr>
            <p:spPr>
              <a:xfrm>
                <a:off x="2532375" y="2321825"/>
                <a:ext cx="3366000" cy="750600"/>
              </a:xfrm>
              <a:prstGeom prst="roundRect">
                <a:avLst>
                  <a:gd fmla="val 5742" name="adj"/>
                </a:avLst>
              </a:prstGeom>
              <a:solidFill>
                <a:schemeClr val="lt1"/>
              </a:solidFill>
              <a:ln cap="flat" cmpd="sng" w="28575">
                <a:solidFill>
                  <a:schemeClr val="dk1"/>
                </a:solidFill>
                <a:prstDash val="solid"/>
                <a:round/>
                <a:headEnd len="sm" w="sm" type="none"/>
                <a:tailEnd len="sm" w="sm" type="none"/>
              </a:ln>
              <a:effectLst>
                <a:outerShdw rotWithShape="0" algn="bl" dir="3120000" dist="76200">
                  <a:srgbClr val="2D2E27"/>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3"/>
              <p:cNvSpPr/>
              <p:nvPr/>
            </p:nvSpPr>
            <p:spPr>
              <a:xfrm>
                <a:off x="5539200" y="2454650"/>
                <a:ext cx="260400" cy="260400"/>
              </a:xfrm>
              <a:prstGeom prst="mathMultiply">
                <a:avLst>
                  <a:gd fmla="val 23520" name="adj1"/>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3" name="Google Shape;123;p3"/>
            <p:cNvSpPr txBox="1"/>
            <p:nvPr/>
          </p:nvSpPr>
          <p:spPr>
            <a:xfrm>
              <a:off x="868700" y="-97350"/>
              <a:ext cx="27612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500">
                  <a:solidFill>
                    <a:schemeClr val="dk1"/>
                  </a:solidFill>
                  <a:latin typeface="Rubik ExtraBold"/>
                  <a:ea typeface="Rubik ExtraBold"/>
                  <a:cs typeface="Rubik ExtraBold"/>
                  <a:sym typeface="Rubik ExtraBold"/>
                </a:rPr>
                <a:t>MARCH 22, 2021 - 15H</a:t>
              </a:r>
              <a:endParaRPr sz="1500">
                <a:solidFill>
                  <a:schemeClr val="dk1"/>
                </a:solidFill>
                <a:latin typeface="Rubik ExtraBold"/>
                <a:ea typeface="Rubik ExtraBold"/>
                <a:cs typeface="Rubik ExtraBold"/>
                <a:sym typeface="Rubik ExtraBold"/>
              </a:endParaRPr>
            </a:p>
          </p:txBody>
        </p:sp>
        <p:sp>
          <p:nvSpPr>
            <p:cNvPr id="124" name="Google Shape;124;p3"/>
            <p:cNvSpPr txBox="1"/>
            <p:nvPr/>
          </p:nvSpPr>
          <p:spPr>
            <a:xfrm>
              <a:off x="868700" y="193500"/>
              <a:ext cx="2761200" cy="259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solidFill>
                    <a:schemeClr val="dk1"/>
                  </a:solidFill>
                  <a:latin typeface="Inter"/>
                  <a:ea typeface="Inter"/>
                  <a:cs typeface="Inter"/>
                  <a:sym typeface="Inter"/>
                </a:rPr>
                <a:t>Meeting with Company A</a:t>
              </a:r>
              <a:endParaRPr sz="1100">
                <a:solidFill>
                  <a:schemeClr val="dk1"/>
                </a:solidFill>
                <a:latin typeface="Inter"/>
                <a:ea typeface="Inter"/>
                <a:cs typeface="Inter"/>
                <a:sym typeface="Inter"/>
              </a:endParaRPr>
            </a:p>
          </p:txBody>
        </p:sp>
      </p:grpSp>
      <p:grpSp>
        <p:nvGrpSpPr>
          <p:cNvPr id="125" name="Google Shape;125;p3"/>
          <p:cNvGrpSpPr/>
          <p:nvPr/>
        </p:nvGrpSpPr>
        <p:grpSpPr>
          <a:xfrm>
            <a:off x="-546600" y="3291300"/>
            <a:ext cx="3366000" cy="750600"/>
            <a:chOff x="708950" y="-197625"/>
            <a:chExt cx="3366000" cy="750600"/>
          </a:xfrm>
        </p:grpSpPr>
        <p:grpSp>
          <p:nvGrpSpPr>
            <p:cNvPr id="126" name="Google Shape;126;p3"/>
            <p:cNvGrpSpPr/>
            <p:nvPr/>
          </p:nvGrpSpPr>
          <p:grpSpPr>
            <a:xfrm>
              <a:off x="708950" y="-197625"/>
              <a:ext cx="3366000" cy="750600"/>
              <a:chOff x="2532375" y="2321825"/>
              <a:chExt cx="3366000" cy="750600"/>
            </a:xfrm>
          </p:grpSpPr>
          <p:sp>
            <p:nvSpPr>
              <p:cNvPr id="127" name="Google Shape;127;p3"/>
              <p:cNvSpPr/>
              <p:nvPr/>
            </p:nvSpPr>
            <p:spPr>
              <a:xfrm>
                <a:off x="2532375" y="2321825"/>
                <a:ext cx="3366000" cy="750600"/>
              </a:xfrm>
              <a:prstGeom prst="roundRect">
                <a:avLst>
                  <a:gd fmla="val 5742" name="adj"/>
                </a:avLst>
              </a:prstGeom>
              <a:solidFill>
                <a:schemeClr val="lt1"/>
              </a:solidFill>
              <a:ln cap="flat" cmpd="sng" w="28575">
                <a:solidFill>
                  <a:schemeClr val="dk1"/>
                </a:solidFill>
                <a:prstDash val="solid"/>
                <a:round/>
                <a:headEnd len="sm" w="sm" type="none"/>
                <a:tailEnd len="sm" w="sm" type="none"/>
              </a:ln>
              <a:effectLst>
                <a:outerShdw rotWithShape="0" algn="bl" dir="3120000" dist="76200">
                  <a:srgbClr val="2D2E27"/>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3"/>
              <p:cNvSpPr/>
              <p:nvPr/>
            </p:nvSpPr>
            <p:spPr>
              <a:xfrm>
                <a:off x="5539200" y="2454650"/>
                <a:ext cx="260400" cy="260400"/>
              </a:xfrm>
              <a:prstGeom prst="mathMultiply">
                <a:avLst>
                  <a:gd fmla="val 23520" name="adj1"/>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9" name="Google Shape;129;p3"/>
            <p:cNvSpPr txBox="1"/>
            <p:nvPr/>
          </p:nvSpPr>
          <p:spPr>
            <a:xfrm>
              <a:off x="868700" y="-97350"/>
              <a:ext cx="27612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500">
                  <a:solidFill>
                    <a:schemeClr val="dk1"/>
                  </a:solidFill>
                  <a:latin typeface="Rubik ExtraBold"/>
                  <a:ea typeface="Rubik ExtraBold"/>
                  <a:cs typeface="Rubik ExtraBold"/>
                  <a:sym typeface="Rubik ExtraBold"/>
                </a:rPr>
                <a:t>APRIL 15, 2021 - 15H</a:t>
              </a:r>
              <a:endParaRPr sz="1500">
                <a:solidFill>
                  <a:schemeClr val="dk1"/>
                </a:solidFill>
                <a:latin typeface="Rubik ExtraBold"/>
                <a:ea typeface="Rubik ExtraBold"/>
                <a:cs typeface="Rubik ExtraBold"/>
                <a:sym typeface="Rubik ExtraBold"/>
              </a:endParaRPr>
            </a:p>
          </p:txBody>
        </p:sp>
        <p:sp>
          <p:nvSpPr>
            <p:cNvPr id="130" name="Google Shape;130;p3"/>
            <p:cNvSpPr txBox="1"/>
            <p:nvPr/>
          </p:nvSpPr>
          <p:spPr>
            <a:xfrm>
              <a:off x="868700" y="193500"/>
              <a:ext cx="2761200" cy="259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solidFill>
                    <a:schemeClr val="dk1"/>
                  </a:solidFill>
                  <a:latin typeface="Inter"/>
                  <a:ea typeface="Inter"/>
                  <a:cs typeface="Inter"/>
                  <a:sym typeface="Inter"/>
                </a:rPr>
                <a:t>Meeting with Company A</a:t>
              </a:r>
              <a:endParaRPr sz="1100">
                <a:solidFill>
                  <a:schemeClr val="dk1"/>
                </a:solidFill>
                <a:latin typeface="Inter"/>
                <a:ea typeface="Inter"/>
                <a:cs typeface="Inter"/>
                <a:sym typeface="Inter"/>
              </a:endParaRPr>
            </a:p>
          </p:txBody>
        </p:sp>
      </p:grpSp>
      <p:grpSp>
        <p:nvGrpSpPr>
          <p:cNvPr id="131" name="Google Shape;131;p3"/>
          <p:cNvGrpSpPr/>
          <p:nvPr/>
        </p:nvGrpSpPr>
        <p:grpSpPr>
          <a:xfrm>
            <a:off x="2046900" y="557250"/>
            <a:ext cx="5050200" cy="4029000"/>
            <a:chOff x="3846500" y="1285975"/>
            <a:chExt cx="5050200" cy="4029000"/>
          </a:xfrm>
        </p:grpSpPr>
        <p:sp>
          <p:nvSpPr>
            <p:cNvPr id="132" name="Google Shape;132;p3"/>
            <p:cNvSpPr/>
            <p:nvPr/>
          </p:nvSpPr>
          <p:spPr>
            <a:xfrm>
              <a:off x="3846500" y="1285975"/>
              <a:ext cx="5050200" cy="4029000"/>
            </a:xfrm>
            <a:prstGeom prst="roundRect">
              <a:avLst>
                <a:gd fmla="val 3972" name="adj"/>
              </a:avLst>
            </a:prstGeom>
            <a:solidFill>
              <a:schemeClr val="lt1"/>
            </a:solidFill>
            <a:ln cap="flat" cmpd="sng" w="28575">
              <a:solidFill>
                <a:schemeClr val="dk1"/>
              </a:solidFill>
              <a:prstDash val="solid"/>
              <a:round/>
              <a:headEnd len="sm" w="sm" type="none"/>
              <a:tailEnd len="sm" w="sm" type="none"/>
            </a:ln>
            <a:effectLst>
              <a:outerShdw rotWithShape="0" algn="bl" dir="3120000" dist="76200">
                <a:srgbClr val="2D2E27"/>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3"/>
            <p:cNvSpPr/>
            <p:nvPr/>
          </p:nvSpPr>
          <p:spPr>
            <a:xfrm>
              <a:off x="8436142" y="1419444"/>
              <a:ext cx="140400" cy="140400"/>
            </a:xfrm>
            <a:prstGeom prst="ellipse">
              <a:avLst/>
            </a:prstGeom>
            <a:solidFill>
              <a:schemeClr val="lt2"/>
            </a:solidFill>
            <a:ln cap="flat" cmpd="sng" w="28575">
              <a:solidFill>
                <a:schemeClr val="dk1"/>
              </a:solidFill>
              <a:prstDash val="solid"/>
              <a:round/>
              <a:headEnd len="sm" w="sm" type="none"/>
              <a:tailEnd len="sm" w="sm" type="none"/>
            </a:ln>
            <a:effectLst>
              <a:outerShdw rotWithShape="0" algn="bl" dir="2700000" dist="19050">
                <a:srgbClr val="2D2E27"/>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3"/>
            <p:cNvSpPr/>
            <p:nvPr/>
          </p:nvSpPr>
          <p:spPr>
            <a:xfrm>
              <a:off x="8138893" y="1419444"/>
              <a:ext cx="140400" cy="140400"/>
            </a:xfrm>
            <a:prstGeom prst="ellipse">
              <a:avLst/>
            </a:prstGeom>
            <a:solidFill>
              <a:schemeClr val="lt1"/>
            </a:solidFill>
            <a:ln cap="flat" cmpd="sng" w="28575">
              <a:solidFill>
                <a:schemeClr val="dk1"/>
              </a:solidFill>
              <a:prstDash val="solid"/>
              <a:round/>
              <a:headEnd len="sm" w="sm" type="none"/>
              <a:tailEnd len="sm" w="sm" type="none"/>
            </a:ln>
            <a:effectLst>
              <a:outerShdw rotWithShape="0" algn="bl" dir="2700000" dist="19050">
                <a:srgbClr val="2D2E27"/>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3"/>
            <p:cNvSpPr/>
            <p:nvPr/>
          </p:nvSpPr>
          <p:spPr>
            <a:xfrm>
              <a:off x="7841645" y="1419444"/>
              <a:ext cx="140400" cy="140400"/>
            </a:xfrm>
            <a:prstGeom prst="ellipse">
              <a:avLst/>
            </a:prstGeom>
            <a:solidFill>
              <a:schemeClr val="dk2"/>
            </a:solidFill>
            <a:ln cap="flat" cmpd="sng" w="28575">
              <a:solidFill>
                <a:schemeClr val="dk1"/>
              </a:solidFill>
              <a:prstDash val="solid"/>
              <a:round/>
              <a:headEnd len="sm" w="sm" type="none"/>
              <a:tailEnd len="sm" w="sm" type="none"/>
            </a:ln>
            <a:effectLst>
              <a:outerShdw rotWithShape="0" algn="bl" dir="2700000" dist="19050">
                <a:srgbClr val="2D2E27"/>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6" name="Google Shape;136;p3"/>
            <p:cNvCxnSpPr/>
            <p:nvPr/>
          </p:nvCxnSpPr>
          <p:spPr>
            <a:xfrm>
              <a:off x="3846500" y="1667125"/>
              <a:ext cx="5043300" cy="0"/>
            </a:xfrm>
            <a:prstGeom prst="straightConnector1">
              <a:avLst/>
            </a:prstGeom>
            <a:noFill/>
            <a:ln cap="flat" cmpd="sng" w="28575">
              <a:solidFill>
                <a:schemeClr val="dk1"/>
              </a:solidFill>
              <a:prstDash val="solid"/>
              <a:round/>
              <a:headEnd len="med" w="med" type="none"/>
              <a:tailEnd len="med" w="med" type="none"/>
            </a:ln>
          </p:spPr>
        </p:cxnSp>
      </p:grpSp>
      <p:sp>
        <p:nvSpPr>
          <p:cNvPr id="137" name="Google Shape;137;p3"/>
          <p:cNvSpPr txBox="1"/>
          <p:nvPr>
            <p:ph type="title"/>
          </p:nvPr>
        </p:nvSpPr>
        <p:spPr>
          <a:xfrm>
            <a:off x="3013675" y="2578060"/>
            <a:ext cx="31167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highlight>
                  <a:schemeClr val="dk2"/>
                </a:highlight>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38" name="Google Shape;138;p3"/>
          <p:cNvSpPr txBox="1"/>
          <p:nvPr>
            <p:ph idx="1" type="subTitle"/>
          </p:nvPr>
        </p:nvSpPr>
        <p:spPr>
          <a:xfrm>
            <a:off x="3131325" y="3452585"/>
            <a:ext cx="2897100" cy="566400"/>
          </a:xfrm>
          <a:prstGeom prst="rect">
            <a:avLst/>
          </a:prstGeom>
        </p:spPr>
        <p:txBody>
          <a:bodyPr anchorCtr="0" anchor="ctr" bIns="91425" lIns="91425" spcFirstLastPara="1" rIns="91425" wrap="square" tIns="91425">
            <a:noAutofit/>
          </a:bodyPr>
          <a:lstStyle>
            <a:lvl1pPr lvl="0" algn="ctr">
              <a:spcBef>
                <a:spcPts val="0"/>
              </a:spcBef>
              <a:spcAft>
                <a:spcPts val="0"/>
              </a:spcAft>
              <a:buSzPts val="1600"/>
              <a:buNone/>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p:txBody>
      </p:sp>
      <p:sp>
        <p:nvSpPr>
          <p:cNvPr id="139" name="Google Shape;139;p3"/>
          <p:cNvSpPr txBox="1"/>
          <p:nvPr>
            <p:ph hasCustomPrompt="1" idx="2" type="title"/>
          </p:nvPr>
        </p:nvSpPr>
        <p:spPr>
          <a:xfrm>
            <a:off x="3123450" y="1174960"/>
            <a:ext cx="2897100" cy="1311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TITLE_ONLY_3">
    <p:bg>
      <p:bgPr>
        <a:blipFill>
          <a:blip r:embed="rId2">
            <a:alphaModFix/>
          </a:blip>
          <a:stretch>
            <a:fillRect/>
          </a:stretch>
        </a:blipFill>
      </p:bgPr>
    </p:bg>
    <p:spTree>
      <p:nvGrpSpPr>
        <p:cNvPr id="323" name="Shape 323"/>
        <p:cNvGrpSpPr/>
        <p:nvPr/>
      </p:nvGrpSpPr>
      <p:grpSpPr>
        <a:xfrm>
          <a:off x="0" y="0"/>
          <a:ext cx="0" cy="0"/>
          <a:chOff x="0" y="0"/>
          <a:chExt cx="0" cy="0"/>
        </a:xfrm>
      </p:grpSpPr>
      <p:grpSp>
        <p:nvGrpSpPr>
          <p:cNvPr id="324" name="Google Shape;324;p21"/>
          <p:cNvGrpSpPr/>
          <p:nvPr/>
        </p:nvGrpSpPr>
        <p:grpSpPr>
          <a:xfrm>
            <a:off x="247200" y="1328450"/>
            <a:ext cx="8649600" cy="3482700"/>
            <a:chOff x="247200" y="1285975"/>
            <a:chExt cx="8649600" cy="3482700"/>
          </a:xfrm>
        </p:grpSpPr>
        <p:sp>
          <p:nvSpPr>
            <p:cNvPr id="325" name="Google Shape;325;p21"/>
            <p:cNvSpPr/>
            <p:nvPr/>
          </p:nvSpPr>
          <p:spPr>
            <a:xfrm>
              <a:off x="247200" y="1285975"/>
              <a:ext cx="8649600" cy="3482700"/>
            </a:xfrm>
            <a:prstGeom prst="roundRect">
              <a:avLst>
                <a:gd fmla="val 3972" name="adj"/>
              </a:avLst>
            </a:prstGeom>
            <a:solidFill>
              <a:schemeClr val="lt1"/>
            </a:solidFill>
            <a:ln cap="flat" cmpd="sng" w="28575">
              <a:solidFill>
                <a:schemeClr val="dk1"/>
              </a:solidFill>
              <a:prstDash val="solid"/>
              <a:round/>
              <a:headEnd len="sm" w="sm" type="none"/>
              <a:tailEnd len="sm" w="sm" type="none"/>
            </a:ln>
            <a:effectLst>
              <a:outerShdw rotWithShape="0" algn="bl" dir="3120000" dist="76200">
                <a:srgbClr val="2D2E27"/>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21"/>
            <p:cNvSpPr/>
            <p:nvPr/>
          </p:nvSpPr>
          <p:spPr>
            <a:xfrm>
              <a:off x="8436142" y="1419444"/>
              <a:ext cx="140400" cy="140400"/>
            </a:xfrm>
            <a:prstGeom prst="ellipse">
              <a:avLst/>
            </a:prstGeom>
            <a:solidFill>
              <a:schemeClr val="lt2"/>
            </a:solidFill>
            <a:ln cap="flat" cmpd="sng" w="28575">
              <a:solidFill>
                <a:schemeClr val="dk1"/>
              </a:solidFill>
              <a:prstDash val="solid"/>
              <a:round/>
              <a:headEnd len="sm" w="sm" type="none"/>
              <a:tailEnd len="sm" w="sm" type="none"/>
            </a:ln>
            <a:effectLst>
              <a:outerShdw rotWithShape="0" algn="bl" dir="2700000" dist="19050">
                <a:srgbClr val="2D2E27"/>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21"/>
            <p:cNvSpPr/>
            <p:nvPr/>
          </p:nvSpPr>
          <p:spPr>
            <a:xfrm>
              <a:off x="8138893" y="1419444"/>
              <a:ext cx="140400" cy="140400"/>
            </a:xfrm>
            <a:prstGeom prst="ellipse">
              <a:avLst/>
            </a:prstGeom>
            <a:solidFill>
              <a:schemeClr val="lt1"/>
            </a:solidFill>
            <a:ln cap="flat" cmpd="sng" w="28575">
              <a:solidFill>
                <a:schemeClr val="dk1"/>
              </a:solidFill>
              <a:prstDash val="solid"/>
              <a:round/>
              <a:headEnd len="sm" w="sm" type="none"/>
              <a:tailEnd len="sm" w="sm" type="none"/>
            </a:ln>
            <a:effectLst>
              <a:outerShdw rotWithShape="0" algn="bl" dir="2700000" dist="19050">
                <a:srgbClr val="2D2E27"/>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21"/>
            <p:cNvSpPr/>
            <p:nvPr/>
          </p:nvSpPr>
          <p:spPr>
            <a:xfrm>
              <a:off x="7841645" y="1419444"/>
              <a:ext cx="140400" cy="140400"/>
            </a:xfrm>
            <a:prstGeom prst="ellipse">
              <a:avLst/>
            </a:prstGeom>
            <a:solidFill>
              <a:schemeClr val="dk2"/>
            </a:solidFill>
            <a:ln cap="flat" cmpd="sng" w="28575">
              <a:solidFill>
                <a:schemeClr val="dk1"/>
              </a:solidFill>
              <a:prstDash val="solid"/>
              <a:round/>
              <a:headEnd len="sm" w="sm" type="none"/>
              <a:tailEnd len="sm" w="sm" type="none"/>
            </a:ln>
            <a:effectLst>
              <a:outerShdw rotWithShape="0" algn="bl" dir="2700000" dist="19050">
                <a:srgbClr val="2D2E27"/>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29" name="Google Shape;329;p21"/>
            <p:cNvCxnSpPr/>
            <p:nvPr/>
          </p:nvCxnSpPr>
          <p:spPr>
            <a:xfrm>
              <a:off x="247200" y="1667125"/>
              <a:ext cx="8642700" cy="0"/>
            </a:xfrm>
            <a:prstGeom prst="straightConnector1">
              <a:avLst/>
            </a:prstGeom>
            <a:noFill/>
            <a:ln cap="flat" cmpd="sng" w="28575">
              <a:solidFill>
                <a:schemeClr val="dk1"/>
              </a:solidFill>
              <a:prstDash val="solid"/>
              <a:round/>
              <a:headEnd len="med" w="med" type="none"/>
              <a:tailEnd len="med" w="med" type="none"/>
            </a:ln>
          </p:spPr>
        </p:cxnSp>
      </p:grpSp>
      <p:sp>
        <p:nvSpPr>
          <p:cNvPr id="330" name="Google Shape;330;p21"/>
          <p:cNvSpPr/>
          <p:nvPr/>
        </p:nvSpPr>
        <p:spPr>
          <a:xfrm>
            <a:off x="247200" y="332350"/>
            <a:ext cx="8649600" cy="798900"/>
          </a:xfrm>
          <a:prstGeom prst="roundRect">
            <a:avLst>
              <a:gd fmla="val 18597" name="adj"/>
            </a:avLst>
          </a:prstGeom>
          <a:solidFill>
            <a:schemeClr val="lt1"/>
          </a:solidFill>
          <a:ln cap="flat" cmpd="sng" w="28575">
            <a:solidFill>
              <a:schemeClr val="dk1"/>
            </a:solidFill>
            <a:prstDash val="solid"/>
            <a:round/>
            <a:headEnd len="sm" w="sm" type="none"/>
            <a:tailEnd len="sm" w="sm" type="none"/>
          </a:ln>
          <a:effectLst>
            <a:outerShdw rotWithShape="0" algn="bl" dir="3120000" dist="76200">
              <a:srgbClr val="2D2E27"/>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2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32" name="Google Shape;332;p21"/>
          <p:cNvSpPr/>
          <p:nvPr/>
        </p:nvSpPr>
        <p:spPr>
          <a:xfrm>
            <a:off x="8293800" y="601600"/>
            <a:ext cx="260400" cy="260400"/>
          </a:xfrm>
          <a:prstGeom prst="mathMultiply">
            <a:avLst>
              <a:gd fmla="val 23520" name="adj1"/>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21"/>
          <p:cNvSpPr txBox="1"/>
          <p:nvPr>
            <p:ph idx="1" type="subTitle"/>
          </p:nvPr>
        </p:nvSpPr>
        <p:spPr>
          <a:xfrm>
            <a:off x="5185500" y="1951750"/>
            <a:ext cx="3127200" cy="2617200"/>
          </a:xfrm>
          <a:prstGeom prst="rect">
            <a:avLst/>
          </a:prstGeom>
        </p:spPr>
        <p:txBody>
          <a:bodyPr anchorCtr="0" anchor="ctr" bIns="91425" lIns="91425" spcFirstLastPara="1" rIns="91425" wrap="square" tIns="91425">
            <a:noAutofit/>
          </a:bodyPr>
          <a:lstStyle>
            <a:lvl1pPr lvl="0">
              <a:spcBef>
                <a:spcPts val="0"/>
              </a:spcBef>
              <a:spcAft>
                <a:spcPts val="0"/>
              </a:spcAft>
              <a:buSzPts val="1600"/>
              <a:buNone/>
              <a:defRPr>
                <a:solidFill>
                  <a:schemeClr val="dk1"/>
                </a:solidFill>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TITLE_1">
    <p:bg>
      <p:bgPr>
        <a:blipFill>
          <a:blip r:embed="rId2">
            <a:alphaModFix/>
          </a:blip>
          <a:stretch>
            <a:fillRect/>
          </a:stretch>
        </a:blipFill>
      </p:bgPr>
    </p:bg>
    <p:spTree>
      <p:nvGrpSpPr>
        <p:cNvPr id="334" name="Shape 334"/>
        <p:cNvGrpSpPr/>
        <p:nvPr/>
      </p:nvGrpSpPr>
      <p:grpSpPr>
        <a:xfrm>
          <a:off x="0" y="0"/>
          <a:ext cx="0" cy="0"/>
          <a:chOff x="0" y="0"/>
          <a:chExt cx="0" cy="0"/>
        </a:xfrm>
      </p:grpSpPr>
      <p:grpSp>
        <p:nvGrpSpPr>
          <p:cNvPr id="335" name="Google Shape;335;p22"/>
          <p:cNvGrpSpPr/>
          <p:nvPr/>
        </p:nvGrpSpPr>
        <p:grpSpPr>
          <a:xfrm>
            <a:off x="6268775" y="-490200"/>
            <a:ext cx="3366000" cy="750600"/>
            <a:chOff x="708950" y="-197625"/>
            <a:chExt cx="3366000" cy="750600"/>
          </a:xfrm>
        </p:grpSpPr>
        <p:grpSp>
          <p:nvGrpSpPr>
            <p:cNvPr id="336" name="Google Shape;336;p22"/>
            <p:cNvGrpSpPr/>
            <p:nvPr/>
          </p:nvGrpSpPr>
          <p:grpSpPr>
            <a:xfrm>
              <a:off x="708950" y="-197625"/>
              <a:ext cx="3366000" cy="750600"/>
              <a:chOff x="2532375" y="2321825"/>
              <a:chExt cx="3366000" cy="750600"/>
            </a:xfrm>
          </p:grpSpPr>
          <p:sp>
            <p:nvSpPr>
              <p:cNvPr id="337" name="Google Shape;337;p22"/>
              <p:cNvSpPr/>
              <p:nvPr/>
            </p:nvSpPr>
            <p:spPr>
              <a:xfrm>
                <a:off x="2532375" y="2321825"/>
                <a:ext cx="3366000" cy="750600"/>
              </a:xfrm>
              <a:prstGeom prst="roundRect">
                <a:avLst>
                  <a:gd fmla="val 5742" name="adj"/>
                </a:avLst>
              </a:prstGeom>
              <a:solidFill>
                <a:schemeClr val="lt1"/>
              </a:solidFill>
              <a:ln cap="flat" cmpd="sng" w="28575">
                <a:solidFill>
                  <a:schemeClr val="dk1"/>
                </a:solidFill>
                <a:prstDash val="solid"/>
                <a:round/>
                <a:headEnd len="sm" w="sm" type="none"/>
                <a:tailEnd len="sm" w="sm" type="none"/>
              </a:ln>
              <a:effectLst>
                <a:outerShdw rotWithShape="0" algn="bl" dir="3120000" dist="76200">
                  <a:srgbClr val="2D2E27"/>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22"/>
              <p:cNvSpPr/>
              <p:nvPr/>
            </p:nvSpPr>
            <p:spPr>
              <a:xfrm>
                <a:off x="5539200" y="2454650"/>
                <a:ext cx="260400" cy="260400"/>
              </a:xfrm>
              <a:prstGeom prst="mathMultiply">
                <a:avLst>
                  <a:gd fmla="val 23520" name="adj1"/>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9" name="Google Shape;339;p22"/>
            <p:cNvSpPr txBox="1"/>
            <p:nvPr/>
          </p:nvSpPr>
          <p:spPr>
            <a:xfrm>
              <a:off x="868700" y="-97350"/>
              <a:ext cx="27612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500">
                  <a:solidFill>
                    <a:schemeClr val="dk1"/>
                  </a:solidFill>
                  <a:latin typeface="Rubik ExtraBold"/>
                  <a:ea typeface="Rubik ExtraBold"/>
                  <a:cs typeface="Rubik ExtraBold"/>
                  <a:sym typeface="Rubik ExtraBold"/>
                </a:rPr>
                <a:t>JUNE 15, 2021 - 18H</a:t>
              </a:r>
              <a:endParaRPr sz="1500">
                <a:solidFill>
                  <a:schemeClr val="dk1"/>
                </a:solidFill>
                <a:latin typeface="Rubik ExtraBold"/>
                <a:ea typeface="Rubik ExtraBold"/>
                <a:cs typeface="Rubik ExtraBold"/>
                <a:sym typeface="Rubik ExtraBold"/>
              </a:endParaRPr>
            </a:p>
          </p:txBody>
        </p:sp>
        <p:sp>
          <p:nvSpPr>
            <p:cNvPr id="340" name="Google Shape;340;p22"/>
            <p:cNvSpPr txBox="1"/>
            <p:nvPr/>
          </p:nvSpPr>
          <p:spPr>
            <a:xfrm>
              <a:off x="868700" y="193500"/>
              <a:ext cx="2761200" cy="259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solidFill>
                    <a:schemeClr val="dk1"/>
                  </a:solidFill>
                  <a:latin typeface="Inter"/>
                  <a:ea typeface="Inter"/>
                  <a:cs typeface="Inter"/>
                  <a:sym typeface="Inter"/>
                </a:rPr>
                <a:t>Meeting with Company A</a:t>
              </a:r>
              <a:endParaRPr sz="1100">
                <a:solidFill>
                  <a:schemeClr val="dk1"/>
                </a:solidFill>
                <a:latin typeface="Inter"/>
                <a:ea typeface="Inter"/>
                <a:cs typeface="Inter"/>
                <a:sym typeface="Inter"/>
              </a:endParaRPr>
            </a:p>
          </p:txBody>
        </p:sp>
      </p:grpSp>
      <p:grpSp>
        <p:nvGrpSpPr>
          <p:cNvPr id="341" name="Google Shape;341;p22"/>
          <p:cNvGrpSpPr/>
          <p:nvPr/>
        </p:nvGrpSpPr>
        <p:grpSpPr>
          <a:xfrm>
            <a:off x="5582600" y="-53600"/>
            <a:ext cx="3366000" cy="750600"/>
            <a:chOff x="708950" y="-197625"/>
            <a:chExt cx="3366000" cy="750600"/>
          </a:xfrm>
        </p:grpSpPr>
        <p:grpSp>
          <p:nvGrpSpPr>
            <p:cNvPr id="342" name="Google Shape;342;p22"/>
            <p:cNvGrpSpPr/>
            <p:nvPr/>
          </p:nvGrpSpPr>
          <p:grpSpPr>
            <a:xfrm>
              <a:off x="708950" y="-197625"/>
              <a:ext cx="3366000" cy="750600"/>
              <a:chOff x="2532375" y="2321825"/>
              <a:chExt cx="3366000" cy="750600"/>
            </a:xfrm>
          </p:grpSpPr>
          <p:sp>
            <p:nvSpPr>
              <p:cNvPr id="343" name="Google Shape;343;p22"/>
              <p:cNvSpPr/>
              <p:nvPr/>
            </p:nvSpPr>
            <p:spPr>
              <a:xfrm>
                <a:off x="2532375" y="2321825"/>
                <a:ext cx="3366000" cy="750600"/>
              </a:xfrm>
              <a:prstGeom prst="roundRect">
                <a:avLst>
                  <a:gd fmla="val 5742" name="adj"/>
                </a:avLst>
              </a:prstGeom>
              <a:solidFill>
                <a:schemeClr val="lt1"/>
              </a:solidFill>
              <a:ln cap="flat" cmpd="sng" w="28575">
                <a:solidFill>
                  <a:schemeClr val="dk1"/>
                </a:solidFill>
                <a:prstDash val="solid"/>
                <a:round/>
                <a:headEnd len="sm" w="sm" type="none"/>
                <a:tailEnd len="sm" w="sm" type="none"/>
              </a:ln>
              <a:effectLst>
                <a:outerShdw rotWithShape="0" algn="bl" dir="3120000" dist="76200">
                  <a:srgbClr val="2D2E27"/>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22"/>
              <p:cNvSpPr/>
              <p:nvPr/>
            </p:nvSpPr>
            <p:spPr>
              <a:xfrm>
                <a:off x="5539200" y="2454650"/>
                <a:ext cx="260400" cy="260400"/>
              </a:xfrm>
              <a:prstGeom prst="mathMultiply">
                <a:avLst>
                  <a:gd fmla="val 23520" name="adj1"/>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5" name="Google Shape;345;p22"/>
            <p:cNvSpPr txBox="1"/>
            <p:nvPr/>
          </p:nvSpPr>
          <p:spPr>
            <a:xfrm>
              <a:off x="868700" y="-97350"/>
              <a:ext cx="27612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500">
                  <a:solidFill>
                    <a:schemeClr val="dk1"/>
                  </a:solidFill>
                  <a:latin typeface="Rubik ExtraBold"/>
                  <a:ea typeface="Rubik ExtraBold"/>
                  <a:cs typeface="Rubik ExtraBold"/>
                  <a:sym typeface="Rubik ExtraBold"/>
                </a:rPr>
                <a:t>JUNE 15, 2021 - 15H</a:t>
              </a:r>
              <a:endParaRPr sz="1500">
                <a:solidFill>
                  <a:schemeClr val="dk1"/>
                </a:solidFill>
                <a:latin typeface="Rubik ExtraBold"/>
                <a:ea typeface="Rubik ExtraBold"/>
                <a:cs typeface="Rubik ExtraBold"/>
                <a:sym typeface="Rubik ExtraBold"/>
              </a:endParaRPr>
            </a:p>
          </p:txBody>
        </p:sp>
        <p:sp>
          <p:nvSpPr>
            <p:cNvPr id="346" name="Google Shape;346;p22"/>
            <p:cNvSpPr txBox="1"/>
            <p:nvPr/>
          </p:nvSpPr>
          <p:spPr>
            <a:xfrm>
              <a:off x="868700" y="193500"/>
              <a:ext cx="2761200" cy="259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solidFill>
                    <a:schemeClr val="dk1"/>
                  </a:solidFill>
                  <a:latin typeface="Inter"/>
                  <a:ea typeface="Inter"/>
                  <a:cs typeface="Inter"/>
                  <a:sym typeface="Inter"/>
                </a:rPr>
                <a:t>Meeting with Company A</a:t>
              </a:r>
              <a:endParaRPr sz="1100">
                <a:solidFill>
                  <a:schemeClr val="dk1"/>
                </a:solidFill>
                <a:latin typeface="Inter"/>
                <a:ea typeface="Inter"/>
                <a:cs typeface="Inter"/>
                <a:sym typeface="Inter"/>
              </a:endParaRPr>
            </a:p>
          </p:txBody>
        </p:sp>
      </p:grpSp>
      <p:grpSp>
        <p:nvGrpSpPr>
          <p:cNvPr id="347" name="Google Shape;347;p22"/>
          <p:cNvGrpSpPr/>
          <p:nvPr/>
        </p:nvGrpSpPr>
        <p:grpSpPr>
          <a:xfrm>
            <a:off x="4896425" y="383000"/>
            <a:ext cx="3366000" cy="750600"/>
            <a:chOff x="708950" y="-197625"/>
            <a:chExt cx="3366000" cy="750600"/>
          </a:xfrm>
        </p:grpSpPr>
        <p:grpSp>
          <p:nvGrpSpPr>
            <p:cNvPr id="348" name="Google Shape;348;p22"/>
            <p:cNvGrpSpPr/>
            <p:nvPr/>
          </p:nvGrpSpPr>
          <p:grpSpPr>
            <a:xfrm>
              <a:off x="708950" y="-197625"/>
              <a:ext cx="3366000" cy="750600"/>
              <a:chOff x="2532375" y="2321825"/>
              <a:chExt cx="3366000" cy="750600"/>
            </a:xfrm>
          </p:grpSpPr>
          <p:sp>
            <p:nvSpPr>
              <p:cNvPr id="349" name="Google Shape;349;p22"/>
              <p:cNvSpPr/>
              <p:nvPr/>
            </p:nvSpPr>
            <p:spPr>
              <a:xfrm>
                <a:off x="2532375" y="2321825"/>
                <a:ext cx="3366000" cy="750600"/>
              </a:xfrm>
              <a:prstGeom prst="roundRect">
                <a:avLst>
                  <a:gd fmla="val 5742" name="adj"/>
                </a:avLst>
              </a:prstGeom>
              <a:solidFill>
                <a:schemeClr val="lt1"/>
              </a:solidFill>
              <a:ln cap="flat" cmpd="sng" w="28575">
                <a:solidFill>
                  <a:schemeClr val="dk1"/>
                </a:solidFill>
                <a:prstDash val="solid"/>
                <a:round/>
                <a:headEnd len="sm" w="sm" type="none"/>
                <a:tailEnd len="sm" w="sm" type="none"/>
              </a:ln>
              <a:effectLst>
                <a:outerShdw rotWithShape="0" algn="bl" dir="3120000" dist="76200">
                  <a:srgbClr val="2D2E27"/>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22"/>
              <p:cNvSpPr/>
              <p:nvPr/>
            </p:nvSpPr>
            <p:spPr>
              <a:xfrm>
                <a:off x="5539200" y="2454650"/>
                <a:ext cx="260400" cy="260400"/>
              </a:xfrm>
              <a:prstGeom prst="mathMultiply">
                <a:avLst>
                  <a:gd fmla="val 23520" name="adj1"/>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1" name="Google Shape;351;p22"/>
            <p:cNvSpPr txBox="1"/>
            <p:nvPr/>
          </p:nvSpPr>
          <p:spPr>
            <a:xfrm>
              <a:off x="868700" y="-97350"/>
              <a:ext cx="27612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500">
                  <a:solidFill>
                    <a:schemeClr val="dk1"/>
                  </a:solidFill>
                  <a:latin typeface="Rubik ExtraBold"/>
                  <a:ea typeface="Rubik ExtraBold"/>
                  <a:cs typeface="Rubik ExtraBold"/>
                  <a:sym typeface="Rubik ExtraBold"/>
                </a:rPr>
                <a:t>JUNE 15, 2021 - 15H</a:t>
              </a:r>
              <a:endParaRPr sz="1500">
                <a:solidFill>
                  <a:schemeClr val="dk1"/>
                </a:solidFill>
                <a:latin typeface="Rubik ExtraBold"/>
                <a:ea typeface="Rubik ExtraBold"/>
                <a:cs typeface="Rubik ExtraBold"/>
                <a:sym typeface="Rubik ExtraBold"/>
              </a:endParaRPr>
            </a:p>
          </p:txBody>
        </p:sp>
        <p:sp>
          <p:nvSpPr>
            <p:cNvPr id="352" name="Google Shape;352;p22"/>
            <p:cNvSpPr txBox="1"/>
            <p:nvPr/>
          </p:nvSpPr>
          <p:spPr>
            <a:xfrm>
              <a:off x="868700" y="193500"/>
              <a:ext cx="2761200" cy="259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solidFill>
                    <a:schemeClr val="dk1"/>
                  </a:solidFill>
                  <a:latin typeface="Inter"/>
                  <a:ea typeface="Inter"/>
                  <a:cs typeface="Inter"/>
                  <a:sym typeface="Inter"/>
                </a:rPr>
                <a:t>Meeting with Company A</a:t>
              </a:r>
              <a:endParaRPr sz="1100">
                <a:solidFill>
                  <a:schemeClr val="dk1"/>
                </a:solidFill>
                <a:latin typeface="Inter"/>
                <a:ea typeface="Inter"/>
                <a:cs typeface="Inter"/>
                <a:sym typeface="Inter"/>
              </a:endParaRPr>
            </a:p>
          </p:txBody>
        </p:sp>
      </p:grpSp>
      <p:grpSp>
        <p:nvGrpSpPr>
          <p:cNvPr id="353" name="Google Shape;353;p22"/>
          <p:cNvGrpSpPr/>
          <p:nvPr/>
        </p:nvGrpSpPr>
        <p:grpSpPr>
          <a:xfrm>
            <a:off x="4210250" y="819600"/>
            <a:ext cx="3366000" cy="750600"/>
            <a:chOff x="708950" y="-197625"/>
            <a:chExt cx="3366000" cy="750600"/>
          </a:xfrm>
        </p:grpSpPr>
        <p:grpSp>
          <p:nvGrpSpPr>
            <p:cNvPr id="354" name="Google Shape;354;p22"/>
            <p:cNvGrpSpPr/>
            <p:nvPr/>
          </p:nvGrpSpPr>
          <p:grpSpPr>
            <a:xfrm>
              <a:off x="708950" y="-197625"/>
              <a:ext cx="3366000" cy="750600"/>
              <a:chOff x="2532375" y="2321825"/>
              <a:chExt cx="3366000" cy="750600"/>
            </a:xfrm>
          </p:grpSpPr>
          <p:sp>
            <p:nvSpPr>
              <p:cNvPr id="355" name="Google Shape;355;p22"/>
              <p:cNvSpPr/>
              <p:nvPr/>
            </p:nvSpPr>
            <p:spPr>
              <a:xfrm>
                <a:off x="2532375" y="2321825"/>
                <a:ext cx="3366000" cy="750600"/>
              </a:xfrm>
              <a:prstGeom prst="roundRect">
                <a:avLst>
                  <a:gd fmla="val 5742" name="adj"/>
                </a:avLst>
              </a:prstGeom>
              <a:solidFill>
                <a:schemeClr val="lt1"/>
              </a:solidFill>
              <a:ln cap="flat" cmpd="sng" w="28575">
                <a:solidFill>
                  <a:schemeClr val="dk1"/>
                </a:solidFill>
                <a:prstDash val="solid"/>
                <a:round/>
                <a:headEnd len="sm" w="sm" type="none"/>
                <a:tailEnd len="sm" w="sm" type="none"/>
              </a:ln>
              <a:effectLst>
                <a:outerShdw rotWithShape="0" algn="bl" dir="3120000" dist="76200">
                  <a:srgbClr val="2D2E27"/>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22"/>
              <p:cNvSpPr/>
              <p:nvPr/>
            </p:nvSpPr>
            <p:spPr>
              <a:xfrm>
                <a:off x="5539200" y="2454650"/>
                <a:ext cx="260400" cy="260400"/>
              </a:xfrm>
              <a:prstGeom prst="mathMultiply">
                <a:avLst>
                  <a:gd fmla="val 23520" name="adj1"/>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7" name="Google Shape;357;p22"/>
            <p:cNvSpPr txBox="1"/>
            <p:nvPr/>
          </p:nvSpPr>
          <p:spPr>
            <a:xfrm>
              <a:off x="868700" y="-97350"/>
              <a:ext cx="27612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500">
                  <a:solidFill>
                    <a:schemeClr val="dk1"/>
                  </a:solidFill>
                  <a:latin typeface="Rubik ExtraBold"/>
                  <a:ea typeface="Rubik ExtraBold"/>
                  <a:cs typeface="Rubik ExtraBold"/>
                  <a:sym typeface="Rubik ExtraBold"/>
                </a:rPr>
                <a:t>MARCH 22, 2021 - 15H</a:t>
              </a:r>
              <a:endParaRPr sz="1500">
                <a:solidFill>
                  <a:schemeClr val="dk1"/>
                </a:solidFill>
                <a:latin typeface="Rubik ExtraBold"/>
                <a:ea typeface="Rubik ExtraBold"/>
                <a:cs typeface="Rubik ExtraBold"/>
                <a:sym typeface="Rubik ExtraBold"/>
              </a:endParaRPr>
            </a:p>
          </p:txBody>
        </p:sp>
        <p:sp>
          <p:nvSpPr>
            <p:cNvPr id="358" name="Google Shape;358;p22"/>
            <p:cNvSpPr txBox="1"/>
            <p:nvPr/>
          </p:nvSpPr>
          <p:spPr>
            <a:xfrm>
              <a:off x="868700" y="193500"/>
              <a:ext cx="2761200" cy="259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solidFill>
                    <a:schemeClr val="dk1"/>
                  </a:solidFill>
                  <a:latin typeface="Inter"/>
                  <a:ea typeface="Inter"/>
                  <a:cs typeface="Inter"/>
                  <a:sym typeface="Inter"/>
                </a:rPr>
                <a:t>Meeting with Company A</a:t>
              </a:r>
              <a:endParaRPr sz="1100">
                <a:solidFill>
                  <a:schemeClr val="dk1"/>
                </a:solidFill>
                <a:latin typeface="Inter"/>
                <a:ea typeface="Inter"/>
                <a:cs typeface="Inter"/>
                <a:sym typeface="Inter"/>
              </a:endParaRPr>
            </a:p>
          </p:txBody>
        </p:sp>
      </p:grpSp>
      <p:grpSp>
        <p:nvGrpSpPr>
          <p:cNvPr id="359" name="Google Shape;359;p22"/>
          <p:cNvGrpSpPr/>
          <p:nvPr/>
        </p:nvGrpSpPr>
        <p:grpSpPr>
          <a:xfrm>
            <a:off x="1511925" y="3818100"/>
            <a:ext cx="3366000" cy="750600"/>
            <a:chOff x="708950" y="-197625"/>
            <a:chExt cx="3366000" cy="750600"/>
          </a:xfrm>
        </p:grpSpPr>
        <p:grpSp>
          <p:nvGrpSpPr>
            <p:cNvPr id="360" name="Google Shape;360;p22"/>
            <p:cNvGrpSpPr/>
            <p:nvPr/>
          </p:nvGrpSpPr>
          <p:grpSpPr>
            <a:xfrm>
              <a:off x="708950" y="-197625"/>
              <a:ext cx="3366000" cy="750600"/>
              <a:chOff x="2532375" y="2321825"/>
              <a:chExt cx="3366000" cy="750600"/>
            </a:xfrm>
          </p:grpSpPr>
          <p:sp>
            <p:nvSpPr>
              <p:cNvPr id="361" name="Google Shape;361;p22"/>
              <p:cNvSpPr/>
              <p:nvPr/>
            </p:nvSpPr>
            <p:spPr>
              <a:xfrm>
                <a:off x="2532375" y="2321825"/>
                <a:ext cx="3366000" cy="750600"/>
              </a:xfrm>
              <a:prstGeom prst="roundRect">
                <a:avLst>
                  <a:gd fmla="val 5742" name="adj"/>
                </a:avLst>
              </a:prstGeom>
              <a:solidFill>
                <a:schemeClr val="lt1"/>
              </a:solidFill>
              <a:ln cap="flat" cmpd="sng" w="28575">
                <a:solidFill>
                  <a:schemeClr val="dk1"/>
                </a:solidFill>
                <a:prstDash val="solid"/>
                <a:round/>
                <a:headEnd len="sm" w="sm" type="none"/>
                <a:tailEnd len="sm" w="sm" type="none"/>
              </a:ln>
              <a:effectLst>
                <a:outerShdw rotWithShape="0" algn="bl" dir="3120000" dist="76200">
                  <a:srgbClr val="2D2E27"/>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22"/>
              <p:cNvSpPr/>
              <p:nvPr/>
            </p:nvSpPr>
            <p:spPr>
              <a:xfrm>
                <a:off x="5539200" y="2454650"/>
                <a:ext cx="260400" cy="260400"/>
              </a:xfrm>
              <a:prstGeom prst="mathMultiply">
                <a:avLst>
                  <a:gd fmla="val 23520" name="adj1"/>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3" name="Google Shape;363;p22"/>
            <p:cNvSpPr txBox="1"/>
            <p:nvPr/>
          </p:nvSpPr>
          <p:spPr>
            <a:xfrm>
              <a:off x="868700" y="-97350"/>
              <a:ext cx="27612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500">
                  <a:solidFill>
                    <a:schemeClr val="dk1"/>
                  </a:solidFill>
                  <a:latin typeface="Rubik ExtraBold"/>
                  <a:ea typeface="Rubik ExtraBold"/>
                  <a:cs typeface="Rubik ExtraBold"/>
                  <a:sym typeface="Rubik ExtraBold"/>
                </a:rPr>
                <a:t>JUNE 25, 2021 - 12H</a:t>
              </a:r>
              <a:endParaRPr sz="1500">
                <a:solidFill>
                  <a:schemeClr val="dk1"/>
                </a:solidFill>
                <a:latin typeface="Rubik ExtraBold"/>
                <a:ea typeface="Rubik ExtraBold"/>
                <a:cs typeface="Rubik ExtraBold"/>
                <a:sym typeface="Rubik ExtraBold"/>
              </a:endParaRPr>
            </a:p>
          </p:txBody>
        </p:sp>
        <p:sp>
          <p:nvSpPr>
            <p:cNvPr id="364" name="Google Shape;364;p22"/>
            <p:cNvSpPr txBox="1"/>
            <p:nvPr/>
          </p:nvSpPr>
          <p:spPr>
            <a:xfrm>
              <a:off x="868700" y="193500"/>
              <a:ext cx="2761200" cy="259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solidFill>
                    <a:schemeClr val="dk1"/>
                  </a:solidFill>
                  <a:latin typeface="Inter"/>
                  <a:ea typeface="Inter"/>
                  <a:cs typeface="Inter"/>
                  <a:sym typeface="Inter"/>
                </a:rPr>
                <a:t>Meeting with Company A</a:t>
              </a:r>
              <a:endParaRPr sz="1100">
                <a:solidFill>
                  <a:schemeClr val="dk1"/>
                </a:solidFill>
                <a:latin typeface="Inter"/>
                <a:ea typeface="Inter"/>
                <a:cs typeface="Inter"/>
                <a:sym typeface="Inter"/>
              </a:endParaRPr>
            </a:p>
          </p:txBody>
        </p:sp>
      </p:grpSp>
      <p:grpSp>
        <p:nvGrpSpPr>
          <p:cNvPr id="365" name="Google Shape;365;p22"/>
          <p:cNvGrpSpPr/>
          <p:nvPr/>
        </p:nvGrpSpPr>
        <p:grpSpPr>
          <a:xfrm>
            <a:off x="825750" y="4254700"/>
            <a:ext cx="3366000" cy="750600"/>
            <a:chOff x="708950" y="-197625"/>
            <a:chExt cx="3366000" cy="750600"/>
          </a:xfrm>
        </p:grpSpPr>
        <p:grpSp>
          <p:nvGrpSpPr>
            <p:cNvPr id="366" name="Google Shape;366;p22"/>
            <p:cNvGrpSpPr/>
            <p:nvPr/>
          </p:nvGrpSpPr>
          <p:grpSpPr>
            <a:xfrm>
              <a:off x="708950" y="-197625"/>
              <a:ext cx="3366000" cy="750600"/>
              <a:chOff x="2532375" y="2321825"/>
              <a:chExt cx="3366000" cy="750600"/>
            </a:xfrm>
          </p:grpSpPr>
          <p:sp>
            <p:nvSpPr>
              <p:cNvPr id="367" name="Google Shape;367;p22"/>
              <p:cNvSpPr/>
              <p:nvPr/>
            </p:nvSpPr>
            <p:spPr>
              <a:xfrm>
                <a:off x="2532375" y="2321825"/>
                <a:ext cx="3366000" cy="750600"/>
              </a:xfrm>
              <a:prstGeom prst="roundRect">
                <a:avLst>
                  <a:gd fmla="val 5742" name="adj"/>
                </a:avLst>
              </a:prstGeom>
              <a:solidFill>
                <a:schemeClr val="lt1"/>
              </a:solidFill>
              <a:ln cap="flat" cmpd="sng" w="28575">
                <a:solidFill>
                  <a:schemeClr val="dk1"/>
                </a:solidFill>
                <a:prstDash val="solid"/>
                <a:round/>
                <a:headEnd len="sm" w="sm" type="none"/>
                <a:tailEnd len="sm" w="sm" type="none"/>
              </a:ln>
              <a:effectLst>
                <a:outerShdw rotWithShape="0" algn="bl" dir="3120000" dist="76200">
                  <a:srgbClr val="2D2E27"/>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22"/>
              <p:cNvSpPr/>
              <p:nvPr/>
            </p:nvSpPr>
            <p:spPr>
              <a:xfrm>
                <a:off x="5539200" y="2454650"/>
                <a:ext cx="260400" cy="260400"/>
              </a:xfrm>
              <a:prstGeom prst="mathMultiply">
                <a:avLst>
                  <a:gd fmla="val 23520" name="adj1"/>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9" name="Google Shape;369;p22"/>
            <p:cNvSpPr txBox="1"/>
            <p:nvPr/>
          </p:nvSpPr>
          <p:spPr>
            <a:xfrm>
              <a:off x="868700" y="-97350"/>
              <a:ext cx="27612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500">
                  <a:solidFill>
                    <a:schemeClr val="dk1"/>
                  </a:solidFill>
                  <a:latin typeface="Rubik ExtraBold"/>
                  <a:ea typeface="Rubik ExtraBold"/>
                  <a:cs typeface="Rubik ExtraBold"/>
                  <a:sym typeface="Rubik ExtraBold"/>
                </a:rPr>
                <a:t>JULY 11, 2021 - 11H</a:t>
              </a:r>
              <a:endParaRPr sz="1500">
                <a:solidFill>
                  <a:schemeClr val="dk1"/>
                </a:solidFill>
                <a:latin typeface="Rubik ExtraBold"/>
                <a:ea typeface="Rubik ExtraBold"/>
                <a:cs typeface="Rubik ExtraBold"/>
                <a:sym typeface="Rubik ExtraBold"/>
              </a:endParaRPr>
            </a:p>
          </p:txBody>
        </p:sp>
        <p:sp>
          <p:nvSpPr>
            <p:cNvPr id="370" name="Google Shape;370;p22"/>
            <p:cNvSpPr txBox="1"/>
            <p:nvPr/>
          </p:nvSpPr>
          <p:spPr>
            <a:xfrm>
              <a:off x="868700" y="193500"/>
              <a:ext cx="2761200" cy="259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solidFill>
                    <a:schemeClr val="dk1"/>
                  </a:solidFill>
                  <a:latin typeface="Inter"/>
                  <a:ea typeface="Inter"/>
                  <a:cs typeface="Inter"/>
                  <a:sym typeface="Inter"/>
                </a:rPr>
                <a:t>Meeting with Company A</a:t>
              </a:r>
              <a:endParaRPr sz="1100">
                <a:solidFill>
                  <a:schemeClr val="dk1"/>
                </a:solidFill>
                <a:latin typeface="Inter"/>
                <a:ea typeface="Inter"/>
                <a:cs typeface="Inter"/>
                <a:sym typeface="Inter"/>
              </a:endParaRPr>
            </a:p>
          </p:txBody>
        </p:sp>
      </p:grpSp>
      <p:grpSp>
        <p:nvGrpSpPr>
          <p:cNvPr id="371" name="Google Shape;371;p22"/>
          <p:cNvGrpSpPr/>
          <p:nvPr/>
        </p:nvGrpSpPr>
        <p:grpSpPr>
          <a:xfrm>
            <a:off x="139575" y="4691300"/>
            <a:ext cx="3366000" cy="750600"/>
            <a:chOff x="708950" y="-197625"/>
            <a:chExt cx="3366000" cy="750600"/>
          </a:xfrm>
        </p:grpSpPr>
        <p:grpSp>
          <p:nvGrpSpPr>
            <p:cNvPr id="372" name="Google Shape;372;p22"/>
            <p:cNvGrpSpPr/>
            <p:nvPr/>
          </p:nvGrpSpPr>
          <p:grpSpPr>
            <a:xfrm>
              <a:off x="708950" y="-197625"/>
              <a:ext cx="3366000" cy="750600"/>
              <a:chOff x="2532375" y="2321825"/>
              <a:chExt cx="3366000" cy="750600"/>
            </a:xfrm>
          </p:grpSpPr>
          <p:sp>
            <p:nvSpPr>
              <p:cNvPr id="373" name="Google Shape;373;p22"/>
              <p:cNvSpPr/>
              <p:nvPr/>
            </p:nvSpPr>
            <p:spPr>
              <a:xfrm>
                <a:off x="2532375" y="2321825"/>
                <a:ext cx="3366000" cy="750600"/>
              </a:xfrm>
              <a:prstGeom prst="roundRect">
                <a:avLst>
                  <a:gd fmla="val 5742" name="adj"/>
                </a:avLst>
              </a:prstGeom>
              <a:solidFill>
                <a:schemeClr val="lt1"/>
              </a:solidFill>
              <a:ln cap="flat" cmpd="sng" w="28575">
                <a:solidFill>
                  <a:schemeClr val="dk1"/>
                </a:solidFill>
                <a:prstDash val="solid"/>
                <a:round/>
                <a:headEnd len="sm" w="sm" type="none"/>
                <a:tailEnd len="sm" w="sm" type="none"/>
              </a:ln>
              <a:effectLst>
                <a:outerShdw rotWithShape="0" algn="bl" dir="3120000" dist="76200">
                  <a:srgbClr val="2D2E27"/>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22"/>
              <p:cNvSpPr/>
              <p:nvPr/>
            </p:nvSpPr>
            <p:spPr>
              <a:xfrm>
                <a:off x="5539200" y="2454650"/>
                <a:ext cx="260400" cy="260400"/>
              </a:xfrm>
              <a:prstGeom prst="mathMultiply">
                <a:avLst>
                  <a:gd fmla="val 23520" name="adj1"/>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5" name="Google Shape;375;p22"/>
            <p:cNvSpPr txBox="1"/>
            <p:nvPr/>
          </p:nvSpPr>
          <p:spPr>
            <a:xfrm>
              <a:off x="868700" y="-97350"/>
              <a:ext cx="27612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500">
                  <a:solidFill>
                    <a:schemeClr val="dk1"/>
                  </a:solidFill>
                  <a:latin typeface="Rubik ExtraBold"/>
                  <a:ea typeface="Rubik ExtraBold"/>
                  <a:cs typeface="Rubik ExtraBold"/>
                  <a:sym typeface="Rubik ExtraBold"/>
                </a:rPr>
                <a:t>AUGUST 8, 2021 - 16H</a:t>
              </a:r>
              <a:endParaRPr sz="1500">
                <a:solidFill>
                  <a:schemeClr val="dk1"/>
                </a:solidFill>
                <a:latin typeface="Rubik ExtraBold"/>
                <a:ea typeface="Rubik ExtraBold"/>
                <a:cs typeface="Rubik ExtraBold"/>
                <a:sym typeface="Rubik ExtraBold"/>
              </a:endParaRPr>
            </a:p>
          </p:txBody>
        </p:sp>
        <p:sp>
          <p:nvSpPr>
            <p:cNvPr id="376" name="Google Shape;376;p22"/>
            <p:cNvSpPr txBox="1"/>
            <p:nvPr/>
          </p:nvSpPr>
          <p:spPr>
            <a:xfrm>
              <a:off x="868700" y="193500"/>
              <a:ext cx="2761200" cy="259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solidFill>
                    <a:schemeClr val="dk1"/>
                  </a:solidFill>
                  <a:latin typeface="Inter"/>
                  <a:ea typeface="Inter"/>
                  <a:cs typeface="Inter"/>
                  <a:sym typeface="Inter"/>
                </a:rPr>
                <a:t>Meeting with Company A</a:t>
              </a:r>
              <a:endParaRPr sz="1100">
                <a:solidFill>
                  <a:schemeClr val="dk1"/>
                </a:solidFill>
                <a:latin typeface="Inter"/>
                <a:ea typeface="Inter"/>
                <a:cs typeface="Inter"/>
                <a:sym typeface="Inter"/>
              </a:endParaRPr>
            </a:p>
          </p:txBody>
        </p:sp>
      </p:grpSp>
      <p:grpSp>
        <p:nvGrpSpPr>
          <p:cNvPr id="377" name="Google Shape;377;p22"/>
          <p:cNvGrpSpPr/>
          <p:nvPr/>
        </p:nvGrpSpPr>
        <p:grpSpPr>
          <a:xfrm>
            <a:off x="-546600" y="5127900"/>
            <a:ext cx="3366000" cy="750600"/>
            <a:chOff x="708950" y="-197625"/>
            <a:chExt cx="3366000" cy="750600"/>
          </a:xfrm>
        </p:grpSpPr>
        <p:grpSp>
          <p:nvGrpSpPr>
            <p:cNvPr id="378" name="Google Shape;378;p22"/>
            <p:cNvGrpSpPr/>
            <p:nvPr/>
          </p:nvGrpSpPr>
          <p:grpSpPr>
            <a:xfrm>
              <a:off x="708950" y="-197625"/>
              <a:ext cx="3366000" cy="750600"/>
              <a:chOff x="2532375" y="2321825"/>
              <a:chExt cx="3366000" cy="750600"/>
            </a:xfrm>
          </p:grpSpPr>
          <p:sp>
            <p:nvSpPr>
              <p:cNvPr id="379" name="Google Shape;379;p22"/>
              <p:cNvSpPr/>
              <p:nvPr/>
            </p:nvSpPr>
            <p:spPr>
              <a:xfrm>
                <a:off x="2532375" y="2321825"/>
                <a:ext cx="3366000" cy="750600"/>
              </a:xfrm>
              <a:prstGeom prst="roundRect">
                <a:avLst>
                  <a:gd fmla="val 5742" name="adj"/>
                </a:avLst>
              </a:prstGeom>
              <a:solidFill>
                <a:schemeClr val="lt1"/>
              </a:solidFill>
              <a:ln cap="flat" cmpd="sng" w="28575">
                <a:solidFill>
                  <a:schemeClr val="dk1"/>
                </a:solidFill>
                <a:prstDash val="solid"/>
                <a:round/>
                <a:headEnd len="sm" w="sm" type="none"/>
                <a:tailEnd len="sm" w="sm" type="none"/>
              </a:ln>
              <a:effectLst>
                <a:outerShdw rotWithShape="0" algn="bl" dir="3120000" dist="76200">
                  <a:srgbClr val="2D2E27"/>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22"/>
              <p:cNvSpPr/>
              <p:nvPr/>
            </p:nvSpPr>
            <p:spPr>
              <a:xfrm>
                <a:off x="5539200" y="2454650"/>
                <a:ext cx="260400" cy="260400"/>
              </a:xfrm>
              <a:prstGeom prst="mathMultiply">
                <a:avLst>
                  <a:gd fmla="val 23520" name="adj1"/>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1" name="Google Shape;381;p22"/>
            <p:cNvSpPr txBox="1"/>
            <p:nvPr/>
          </p:nvSpPr>
          <p:spPr>
            <a:xfrm>
              <a:off x="868700" y="-97350"/>
              <a:ext cx="27612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500">
                  <a:solidFill>
                    <a:schemeClr val="dk1"/>
                  </a:solidFill>
                  <a:latin typeface="Rubik ExtraBold"/>
                  <a:ea typeface="Rubik ExtraBold"/>
                  <a:cs typeface="Rubik ExtraBold"/>
                  <a:sym typeface="Rubik ExtraBold"/>
                </a:rPr>
                <a:t>APRIL 15, 2021 - 15H</a:t>
              </a:r>
              <a:endParaRPr sz="1500">
                <a:solidFill>
                  <a:schemeClr val="dk1"/>
                </a:solidFill>
                <a:latin typeface="Rubik ExtraBold"/>
                <a:ea typeface="Rubik ExtraBold"/>
                <a:cs typeface="Rubik ExtraBold"/>
                <a:sym typeface="Rubik ExtraBold"/>
              </a:endParaRPr>
            </a:p>
          </p:txBody>
        </p:sp>
        <p:sp>
          <p:nvSpPr>
            <p:cNvPr id="382" name="Google Shape;382;p22"/>
            <p:cNvSpPr txBox="1"/>
            <p:nvPr/>
          </p:nvSpPr>
          <p:spPr>
            <a:xfrm>
              <a:off x="868700" y="193500"/>
              <a:ext cx="2761200" cy="259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solidFill>
                    <a:schemeClr val="dk1"/>
                  </a:solidFill>
                  <a:latin typeface="Inter"/>
                  <a:ea typeface="Inter"/>
                  <a:cs typeface="Inter"/>
                  <a:sym typeface="Inter"/>
                </a:rPr>
                <a:t>Meeting with Company A</a:t>
              </a:r>
              <a:endParaRPr sz="1100">
                <a:solidFill>
                  <a:schemeClr val="dk1"/>
                </a:solidFill>
                <a:latin typeface="Inter"/>
                <a:ea typeface="Inter"/>
                <a:cs typeface="Inter"/>
                <a:sym typeface="Inter"/>
              </a:endParaRPr>
            </a:p>
          </p:txBody>
        </p:sp>
      </p:grpSp>
      <p:grpSp>
        <p:nvGrpSpPr>
          <p:cNvPr id="383" name="Google Shape;383;p22"/>
          <p:cNvGrpSpPr/>
          <p:nvPr/>
        </p:nvGrpSpPr>
        <p:grpSpPr>
          <a:xfrm>
            <a:off x="6881600" y="3997750"/>
            <a:ext cx="3366000" cy="750600"/>
            <a:chOff x="708950" y="-197625"/>
            <a:chExt cx="3366000" cy="750600"/>
          </a:xfrm>
        </p:grpSpPr>
        <p:grpSp>
          <p:nvGrpSpPr>
            <p:cNvPr id="384" name="Google Shape;384;p22"/>
            <p:cNvGrpSpPr/>
            <p:nvPr/>
          </p:nvGrpSpPr>
          <p:grpSpPr>
            <a:xfrm>
              <a:off x="708950" y="-197625"/>
              <a:ext cx="3366000" cy="750600"/>
              <a:chOff x="2532375" y="2321825"/>
              <a:chExt cx="3366000" cy="750600"/>
            </a:xfrm>
          </p:grpSpPr>
          <p:sp>
            <p:nvSpPr>
              <p:cNvPr id="385" name="Google Shape;385;p22"/>
              <p:cNvSpPr/>
              <p:nvPr/>
            </p:nvSpPr>
            <p:spPr>
              <a:xfrm>
                <a:off x="2532375" y="2321825"/>
                <a:ext cx="3366000" cy="750600"/>
              </a:xfrm>
              <a:prstGeom prst="roundRect">
                <a:avLst>
                  <a:gd fmla="val 5742" name="adj"/>
                </a:avLst>
              </a:prstGeom>
              <a:solidFill>
                <a:schemeClr val="lt1"/>
              </a:solidFill>
              <a:ln cap="flat" cmpd="sng" w="28575">
                <a:solidFill>
                  <a:schemeClr val="dk1"/>
                </a:solidFill>
                <a:prstDash val="solid"/>
                <a:round/>
                <a:headEnd len="sm" w="sm" type="none"/>
                <a:tailEnd len="sm" w="sm" type="none"/>
              </a:ln>
              <a:effectLst>
                <a:outerShdw rotWithShape="0" algn="bl" dir="3120000" dist="76200">
                  <a:srgbClr val="2D2E27"/>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22"/>
              <p:cNvSpPr/>
              <p:nvPr/>
            </p:nvSpPr>
            <p:spPr>
              <a:xfrm>
                <a:off x="5539200" y="2454650"/>
                <a:ext cx="260400" cy="260400"/>
              </a:xfrm>
              <a:prstGeom prst="mathMultiply">
                <a:avLst>
                  <a:gd fmla="val 23520" name="adj1"/>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7" name="Google Shape;387;p22"/>
            <p:cNvSpPr txBox="1"/>
            <p:nvPr/>
          </p:nvSpPr>
          <p:spPr>
            <a:xfrm>
              <a:off x="868700" y="-97350"/>
              <a:ext cx="27612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500">
                  <a:solidFill>
                    <a:schemeClr val="dk1"/>
                  </a:solidFill>
                  <a:latin typeface="Rubik ExtraBold"/>
                  <a:ea typeface="Rubik ExtraBold"/>
                  <a:cs typeface="Rubik ExtraBold"/>
                  <a:sym typeface="Rubik ExtraBold"/>
                </a:rPr>
                <a:t>JUNE 15, 2021 - 18H</a:t>
              </a:r>
              <a:endParaRPr sz="1500">
                <a:solidFill>
                  <a:schemeClr val="dk1"/>
                </a:solidFill>
                <a:latin typeface="Rubik ExtraBold"/>
                <a:ea typeface="Rubik ExtraBold"/>
                <a:cs typeface="Rubik ExtraBold"/>
                <a:sym typeface="Rubik ExtraBold"/>
              </a:endParaRPr>
            </a:p>
          </p:txBody>
        </p:sp>
        <p:sp>
          <p:nvSpPr>
            <p:cNvPr id="388" name="Google Shape;388;p22"/>
            <p:cNvSpPr txBox="1"/>
            <p:nvPr/>
          </p:nvSpPr>
          <p:spPr>
            <a:xfrm>
              <a:off x="868700" y="193500"/>
              <a:ext cx="2761200" cy="259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solidFill>
                    <a:schemeClr val="dk1"/>
                  </a:solidFill>
                  <a:latin typeface="Inter"/>
                  <a:ea typeface="Inter"/>
                  <a:cs typeface="Inter"/>
                  <a:sym typeface="Inter"/>
                </a:rPr>
                <a:t>Meeting with Company A</a:t>
              </a:r>
              <a:endParaRPr sz="1100">
                <a:solidFill>
                  <a:schemeClr val="dk1"/>
                </a:solidFill>
                <a:latin typeface="Inter"/>
                <a:ea typeface="Inter"/>
                <a:cs typeface="Inter"/>
                <a:sym typeface="Inter"/>
              </a:endParaRPr>
            </a:p>
          </p:txBody>
        </p:sp>
      </p:grpSp>
      <p:grpSp>
        <p:nvGrpSpPr>
          <p:cNvPr id="389" name="Google Shape;389;p22"/>
          <p:cNvGrpSpPr/>
          <p:nvPr/>
        </p:nvGrpSpPr>
        <p:grpSpPr>
          <a:xfrm>
            <a:off x="6195425" y="4434350"/>
            <a:ext cx="3366000" cy="750600"/>
            <a:chOff x="708950" y="-197625"/>
            <a:chExt cx="3366000" cy="750600"/>
          </a:xfrm>
        </p:grpSpPr>
        <p:grpSp>
          <p:nvGrpSpPr>
            <p:cNvPr id="390" name="Google Shape;390;p22"/>
            <p:cNvGrpSpPr/>
            <p:nvPr/>
          </p:nvGrpSpPr>
          <p:grpSpPr>
            <a:xfrm>
              <a:off x="708950" y="-197625"/>
              <a:ext cx="3366000" cy="750600"/>
              <a:chOff x="2532375" y="2321825"/>
              <a:chExt cx="3366000" cy="750600"/>
            </a:xfrm>
          </p:grpSpPr>
          <p:sp>
            <p:nvSpPr>
              <p:cNvPr id="391" name="Google Shape;391;p22"/>
              <p:cNvSpPr/>
              <p:nvPr/>
            </p:nvSpPr>
            <p:spPr>
              <a:xfrm>
                <a:off x="2532375" y="2321825"/>
                <a:ext cx="3366000" cy="750600"/>
              </a:xfrm>
              <a:prstGeom prst="roundRect">
                <a:avLst>
                  <a:gd fmla="val 5742" name="adj"/>
                </a:avLst>
              </a:prstGeom>
              <a:solidFill>
                <a:schemeClr val="lt1"/>
              </a:solidFill>
              <a:ln cap="flat" cmpd="sng" w="28575">
                <a:solidFill>
                  <a:schemeClr val="dk1"/>
                </a:solidFill>
                <a:prstDash val="solid"/>
                <a:round/>
                <a:headEnd len="sm" w="sm" type="none"/>
                <a:tailEnd len="sm" w="sm" type="none"/>
              </a:ln>
              <a:effectLst>
                <a:outerShdw rotWithShape="0" algn="bl" dir="3120000" dist="76200">
                  <a:srgbClr val="2D2E27"/>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22"/>
              <p:cNvSpPr/>
              <p:nvPr/>
            </p:nvSpPr>
            <p:spPr>
              <a:xfrm>
                <a:off x="5539200" y="2454650"/>
                <a:ext cx="260400" cy="260400"/>
              </a:xfrm>
              <a:prstGeom prst="mathMultiply">
                <a:avLst>
                  <a:gd fmla="val 23520" name="adj1"/>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3" name="Google Shape;393;p22"/>
            <p:cNvSpPr txBox="1"/>
            <p:nvPr/>
          </p:nvSpPr>
          <p:spPr>
            <a:xfrm>
              <a:off x="868700" y="-97350"/>
              <a:ext cx="27612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500">
                  <a:solidFill>
                    <a:schemeClr val="dk1"/>
                  </a:solidFill>
                  <a:latin typeface="Rubik ExtraBold"/>
                  <a:ea typeface="Rubik ExtraBold"/>
                  <a:cs typeface="Rubik ExtraBold"/>
                  <a:sym typeface="Rubik ExtraBold"/>
                </a:rPr>
                <a:t>JUNE 15, 2021 - 15H</a:t>
              </a:r>
              <a:endParaRPr sz="1500">
                <a:solidFill>
                  <a:schemeClr val="dk1"/>
                </a:solidFill>
                <a:latin typeface="Rubik ExtraBold"/>
                <a:ea typeface="Rubik ExtraBold"/>
                <a:cs typeface="Rubik ExtraBold"/>
                <a:sym typeface="Rubik ExtraBold"/>
              </a:endParaRPr>
            </a:p>
          </p:txBody>
        </p:sp>
        <p:sp>
          <p:nvSpPr>
            <p:cNvPr id="394" name="Google Shape;394;p22"/>
            <p:cNvSpPr txBox="1"/>
            <p:nvPr/>
          </p:nvSpPr>
          <p:spPr>
            <a:xfrm>
              <a:off x="868700" y="193500"/>
              <a:ext cx="2761200" cy="259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solidFill>
                    <a:schemeClr val="dk1"/>
                  </a:solidFill>
                  <a:latin typeface="Inter"/>
                  <a:ea typeface="Inter"/>
                  <a:cs typeface="Inter"/>
                  <a:sym typeface="Inter"/>
                </a:rPr>
                <a:t>Meeting with Company A</a:t>
              </a:r>
              <a:endParaRPr sz="1100">
                <a:solidFill>
                  <a:schemeClr val="dk1"/>
                </a:solidFill>
                <a:latin typeface="Inter"/>
                <a:ea typeface="Inter"/>
                <a:cs typeface="Inter"/>
                <a:sym typeface="Inter"/>
              </a:endParaRPr>
            </a:p>
          </p:txBody>
        </p:sp>
      </p:grpSp>
      <p:grpSp>
        <p:nvGrpSpPr>
          <p:cNvPr id="395" name="Google Shape;395;p22"/>
          <p:cNvGrpSpPr/>
          <p:nvPr/>
        </p:nvGrpSpPr>
        <p:grpSpPr>
          <a:xfrm>
            <a:off x="5509250" y="4870950"/>
            <a:ext cx="3366000" cy="750600"/>
            <a:chOff x="708950" y="-197625"/>
            <a:chExt cx="3366000" cy="750600"/>
          </a:xfrm>
        </p:grpSpPr>
        <p:grpSp>
          <p:nvGrpSpPr>
            <p:cNvPr id="396" name="Google Shape;396;p22"/>
            <p:cNvGrpSpPr/>
            <p:nvPr/>
          </p:nvGrpSpPr>
          <p:grpSpPr>
            <a:xfrm>
              <a:off x="708950" y="-197625"/>
              <a:ext cx="3366000" cy="750600"/>
              <a:chOff x="2532375" y="2321825"/>
              <a:chExt cx="3366000" cy="750600"/>
            </a:xfrm>
          </p:grpSpPr>
          <p:sp>
            <p:nvSpPr>
              <p:cNvPr id="397" name="Google Shape;397;p22"/>
              <p:cNvSpPr/>
              <p:nvPr/>
            </p:nvSpPr>
            <p:spPr>
              <a:xfrm>
                <a:off x="2532375" y="2321825"/>
                <a:ext cx="3366000" cy="750600"/>
              </a:xfrm>
              <a:prstGeom prst="roundRect">
                <a:avLst>
                  <a:gd fmla="val 5742" name="adj"/>
                </a:avLst>
              </a:prstGeom>
              <a:solidFill>
                <a:schemeClr val="lt1"/>
              </a:solidFill>
              <a:ln cap="flat" cmpd="sng" w="28575">
                <a:solidFill>
                  <a:schemeClr val="dk1"/>
                </a:solidFill>
                <a:prstDash val="solid"/>
                <a:round/>
                <a:headEnd len="sm" w="sm" type="none"/>
                <a:tailEnd len="sm" w="sm" type="none"/>
              </a:ln>
              <a:effectLst>
                <a:outerShdw rotWithShape="0" algn="bl" dir="3120000" dist="76200">
                  <a:srgbClr val="2D2E27"/>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22"/>
              <p:cNvSpPr/>
              <p:nvPr/>
            </p:nvSpPr>
            <p:spPr>
              <a:xfrm>
                <a:off x="5539200" y="2454650"/>
                <a:ext cx="260400" cy="260400"/>
              </a:xfrm>
              <a:prstGeom prst="mathMultiply">
                <a:avLst>
                  <a:gd fmla="val 23520" name="adj1"/>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9" name="Google Shape;399;p22"/>
            <p:cNvSpPr txBox="1"/>
            <p:nvPr/>
          </p:nvSpPr>
          <p:spPr>
            <a:xfrm>
              <a:off x="868700" y="-97350"/>
              <a:ext cx="27612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500">
                  <a:solidFill>
                    <a:schemeClr val="dk1"/>
                  </a:solidFill>
                  <a:latin typeface="Rubik ExtraBold"/>
                  <a:ea typeface="Rubik ExtraBold"/>
                  <a:cs typeface="Rubik ExtraBold"/>
                  <a:sym typeface="Rubik ExtraBold"/>
                </a:rPr>
                <a:t>JUNE 15, 2021 - 15H</a:t>
              </a:r>
              <a:endParaRPr sz="1500">
                <a:solidFill>
                  <a:schemeClr val="dk1"/>
                </a:solidFill>
                <a:latin typeface="Rubik ExtraBold"/>
                <a:ea typeface="Rubik ExtraBold"/>
                <a:cs typeface="Rubik ExtraBold"/>
                <a:sym typeface="Rubik ExtraBold"/>
              </a:endParaRPr>
            </a:p>
          </p:txBody>
        </p:sp>
        <p:sp>
          <p:nvSpPr>
            <p:cNvPr id="400" name="Google Shape;400;p22"/>
            <p:cNvSpPr txBox="1"/>
            <p:nvPr/>
          </p:nvSpPr>
          <p:spPr>
            <a:xfrm>
              <a:off x="868700" y="193500"/>
              <a:ext cx="2761200" cy="259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solidFill>
                    <a:schemeClr val="dk1"/>
                  </a:solidFill>
                  <a:latin typeface="Inter"/>
                  <a:ea typeface="Inter"/>
                  <a:cs typeface="Inter"/>
                  <a:sym typeface="Inter"/>
                </a:rPr>
                <a:t>Meeting with Company A</a:t>
              </a:r>
              <a:endParaRPr sz="1100">
                <a:solidFill>
                  <a:schemeClr val="dk1"/>
                </a:solidFill>
                <a:latin typeface="Inter"/>
                <a:ea typeface="Inter"/>
                <a:cs typeface="Inter"/>
                <a:sym typeface="Inter"/>
              </a:endParaRPr>
            </a:p>
          </p:txBody>
        </p:sp>
      </p:grpSp>
      <p:sp>
        <p:nvSpPr>
          <p:cNvPr id="401" name="Google Shape;401;p22"/>
          <p:cNvSpPr/>
          <p:nvPr/>
        </p:nvSpPr>
        <p:spPr>
          <a:xfrm>
            <a:off x="726850" y="683250"/>
            <a:ext cx="7697100" cy="3777000"/>
          </a:xfrm>
          <a:prstGeom prst="roundRect">
            <a:avLst>
              <a:gd fmla="val 5742" name="adj"/>
            </a:avLst>
          </a:prstGeom>
          <a:solidFill>
            <a:schemeClr val="lt1"/>
          </a:solidFill>
          <a:ln cap="flat" cmpd="sng" w="28575">
            <a:solidFill>
              <a:schemeClr val="dk1"/>
            </a:solidFill>
            <a:prstDash val="solid"/>
            <a:round/>
            <a:headEnd len="sm" w="sm" type="none"/>
            <a:tailEnd len="sm" w="sm" type="none"/>
          </a:ln>
          <a:effectLst>
            <a:outerShdw rotWithShape="0" algn="bl" dir="3120000" dist="76200">
              <a:srgbClr val="2D2E27"/>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2" name="Google Shape;402;p22"/>
          <p:cNvCxnSpPr/>
          <p:nvPr/>
        </p:nvCxnSpPr>
        <p:spPr>
          <a:xfrm>
            <a:off x="720000" y="1064389"/>
            <a:ext cx="7697100" cy="0"/>
          </a:xfrm>
          <a:prstGeom prst="straightConnector1">
            <a:avLst/>
          </a:prstGeom>
          <a:noFill/>
          <a:ln cap="flat" cmpd="sng" w="28575">
            <a:solidFill>
              <a:schemeClr val="dk1"/>
            </a:solidFill>
            <a:prstDash val="solid"/>
            <a:round/>
            <a:headEnd len="med" w="med" type="none"/>
            <a:tailEnd len="med" w="med" type="none"/>
          </a:ln>
        </p:spPr>
      </p:cxnSp>
      <p:sp>
        <p:nvSpPr>
          <p:cNvPr id="403" name="Google Shape;403;p22"/>
          <p:cNvSpPr/>
          <p:nvPr/>
        </p:nvSpPr>
        <p:spPr>
          <a:xfrm>
            <a:off x="7368795" y="816719"/>
            <a:ext cx="140400" cy="140400"/>
          </a:xfrm>
          <a:prstGeom prst="ellipse">
            <a:avLst/>
          </a:prstGeom>
          <a:solidFill>
            <a:schemeClr val="dk2"/>
          </a:solidFill>
          <a:ln cap="flat" cmpd="sng" w="28575">
            <a:solidFill>
              <a:schemeClr val="dk1"/>
            </a:solidFill>
            <a:prstDash val="solid"/>
            <a:round/>
            <a:headEnd len="sm" w="sm" type="none"/>
            <a:tailEnd len="sm" w="sm" type="none"/>
          </a:ln>
          <a:effectLst>
            <a:outerShdw rotWithShape="0" algn="bl" dir="2700000" dist="19050">
              <a:srgbClr val="2D2E27"/>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22"/>
          <p:cNvSpPr/>
          <p:nvPr/>
        </p:nvSpPr>
        <p:spPr>
          <a:xfrm>
            <a:off x="7666043" y="816719"/>
            <a:ext cx="140400" cy="140400"/>
          </a:xfrm>
          <a:prstGeom prst="ellipse">
            <a:avLst/>
          </a:prstGeom>
          <a:solidFill>
            <a:schemeClr val="lt1"/>
          </a:solidFill>
          <a:ln cap="flat" cmpd="sng" w="28575">
            <a:solidFill>
              <a:schemeClr val="dk1"/>
            </a:solidFill>
            <a:prstDash val="solid"/>
            <a:round/>
            <a:headEnd len="sm" w="sm" type="none"/>
            <a:tailEnd len="sm" w="sm" type="none"/>
          </a:ln>
          <a:effectLst>
            <a:outerShdw rotWithShape="0" algn="bl" dir="2700000" dist="19050">
              <a:srgbClr val="2D2E27"/>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22"/>
          <p:cNvSpPr/>
          <p:nvPr/>
        </p:nvSpPr>
        <p:spPr>
          <a:xfrm>
            <a:off x="7963292" y="816719"/>
            <a:ext cx="140400" cy="140400"/>
          </a:xfrm>
          <a:prstGeom prst="ellipse">
            <a:avLst/>
          </a:prstGeom>
          <a:solidFill>
            <a:schemeClr val="accent5"/>
          </a:solidFill>
          <a:ln cap="flat" cmpd="sng" w="28575">
            <a:solidFill>
              <a:schemeClr val="dk1"/>
            </a:solidFill>
            <a:prstDash val="solid"/>
            <a:round/>
            <a:headEnd len="sm" w="sm" type="none"/>
            <a:tailEnd len="sm" w="sm" type="none"/>
          </a:ln>
          <a:effectLst>
            <a:outerShdw rotWithShape="0" algn="bl" dir="2700000" dist="19050">
              <a:srgbClr val="2D2E27"/>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22"/>
          <p:cNvSpPr txBox="1"/>
          <p:nvPr>
            <p:ph type="ctrTitle"/>
          </p:nvPr>
        </p:nvSpPr>
        <p:spPr>
          <a:xfrm>
            <a:off x="2059675" y="1206800"/>
            <a:ext cx="5024700" cy="862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5200"/>
              <a:buNone/>
              <a:defRPr sz="5500">
                <a:latin typeface="Rubik ExtraBold"/>
                <a:ea typeface="Rubik ExtraBold"/>
                <a:cs typeface="Rubik ExtraBold"/>
                <a:sym typeface="Rubik ExtraBold"/>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407" name="Google Shape;407;p22"/>
          <p:cNvSpPr txBox="1"/>
          <p:nvPr>
            <p:ph idx="1" type="subTitle"/>
          </p:nvPr>
        </p:nvSpPr>
        <p:spPr>
          <a:xfrm>
            <a:off x="2059475" y="1984475"/>
            <a:ext cx="5025000" cy="480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000"/>
              <a:buFont typeface="Rubik ExtraBold"/>
              <a:buNone/>
              <a:defRPr>
                <a:highlight>
                  <a:schemeClr val="lt2"/>
                </a:highlight>
                <a:latin typeface="Rubik ExtraBold"/>
                <a:ea typeface="Rubik ExtraBold"/>
                <a:cs typeface="Rubik ExtraBold"/>
                <a:sym typeface="Rubik ExtraBold"/>
              </a:defRPr>
            </a:lvl1pPr>
            <a:lvl2pPr lvl="1" rtl="0" algn="ctr">
              <a:lnSpc>
                <a:spcPct val="100000"/>
              </a:lnSpc>
              <a:spcBef>
                <a:spcPts val="0"/>
              </a:spcBef>
              <a:spcAft>
                <a:spcPts val="0"/>
              </a:spcAft>
              <a:buSzPts val="2000"/>
              <a:buFont typeface="Rubik ExtraBold"/>
              <a:buNone/>
              <a:defRPr sz="2000">
                <a:latin typeface="Rubik ExtraBold"/>
                <a:ea typeface="Rubik ExtraBold"/>
                <a:cs typeface="Rubik ExtraBold"/>
                <a:sym typeface="Rubik ExtraBold"/>
              </a:defRPr>
            </a:lvl2pPr>
            <a:lvl3pPr lvl="2" rtl="0" algn="ctr">
              <a:lnSpc>
                <a:spcPct val="100000"/>
              </a:lnSpc>
              <a:spcBef>
                <a:spcPts val="0"/>
              </a:spcBef>
              <a:spcAft>
                <a:spcPts val="0"/>
              </a:spcAft>
              <a:buSzPts val="2000"/>
              <a:buFont typeface="Rubik ExtraBold"/>
              <a:buNone/>
              <a:defRPr sz="2000">
                <a:latin typeface="Rubik ExtraBold"/>
                <a:ea typeface="Rubik ExtraBold"/>
                <a:cs typeface="Rubik ExtraBold"/>
                <a:sym typeface="Rubik ExtraBold"/>
              </a:defRPr>
            </a:lvl3pPr>
            <a:lvl4pPr lvl="3" rtl="0" algn="ctr">
              <a:lnSpc>
                <a:spcPct val="100000"/>
              </a:lnSpc>
              <a:spcBef>
                <a:spcPts val="0"/>
              </a:spcBef>
              <a:spcAft>
                <a:spcPts val="0"/>
              </a:spcAft>
              <a:buSzPts val="2000"/>
              <a:buFont typeface="Rubik ExtraBold"/>
              <a:buNone/>
              <a:defRPr sz="2000">
                <a:latin typeface="Rubik ExtraBold"/>
                <a:ea typeface="Rubik ExtraBold"/>
                <a:cs typeface="Rubik ExtraBold"/>
                <a:sym typeface="Rubik ExtraBold"/>
              </a:defRPr>
            </a:lvl4pPr>
            <a:lvl5pPr lvl="4" rtl="0" algn="ctr">
              <a:lnSpc>
                <a:spcPct val="100000"/>
              </a:lnSpc>
              <a:spcBef>
                <a:spcPts val="0"/>
              </a:spcBef>
              <a:spcAft>
                <a:spcPts val="0"/>
              </a:spcAft>
              <a:buSzPts val="2000"/>
              <a:buFont typeface="Rubik ExtraBold"/>
              <a:buNone/>
              <a:defRPr sz="2000">
                <a:latin typeface="Rubik ExtraBold"/>
                <a:ea typeface="Rubik ExtraBold"/>
                <a:cs typeface="Rubik ExtraBold"/>
                <a:sym typeface="Rubik ExtraBold"/>
              </a:defRPr>
            </a:lvl5pPr>
            <a:lvl6pPr lvl="5" rtl="0" algn="ctr">
              <a:lnSpc>
                <a:spcPct val="100000"/>
              </a:lnSpc>
              <a:spcBef>
                <a:spcPts val="0"/>
              </a:spcBef>
              <a:spcAft>
                <a:spcPts val="0"/>
              </a:spcAft>
              <a:buSzPts val="2000"/>
              <a:buFont typeface="Rubik ExtraBold"/>
              <a:buNone/>
              <a:defRPr sz="2000">
                <a:latin typeface="Rubik ExtraBold"/>
                <a:ea typeface="Rubik ExtraBold"/>
                <a:cs typeface="Rubik ExtraBold"/>
                <a:sym typeface="Rubik ExtraBold"/>
              </a:defRPr>
            </a:lvl6pPr>
            <a:lvl7pPr lvl="6" rtl="0" algn="ctr">
              <a:lnSpc>
                <a:spcPct val="100000"/>
              </a:lnSpc>
              <a:spcBef>
                <a:spcPts val="0"/>
              </a:spcBef>
              <a:spcAft>
                <a:spcPts val="0"/>
              </a:spcAft>
              <a:buSzPts val="2000"/>
              <a:buFont typeface="Rubik ExtraBold"/>
              <a:buNone/>
              <a:defRPr sz="2000">
                <a:latin typeface="Rubik ExtraBold"/>
                <a:ea typeface="Rubik ExtraBold"/>
                <a:cs typeface="Rubik ExtraBold"/>
                <a:sym typeface="Rubik ExtraBold"/>
              </a:defRPr>
            </a:lvl7pPr>
            <a:lvl8pPr lvl="7" rtl="0" algn="ctr">
              <a:lnSpc>
                <a:spcPct val="100000"/>
              </a:lnSpc>
              <a:spcBef>
                <a:spcPts val="0"/>
              </a:spcBef>
              <a:spcAft>
                <a:spcPts val="0"/>
              </a:spcAft>
              <a:buSzPts val="2000"/>
              <a:buFont typeface="Rubik ExtraBold"/>
              <a:buNone/>
              <a:defRPr sz="2000">
                <a:latin typeface="Rubik ExtraBold"/>
                <a:ea typeface="Rubik ExtraBold"/>
                <a:cs typeface="Rubik ExtraBold"/>
                <a:sym typeface="Rubik ExtraBold"/>
              </a:defRPr>
            </a:lvl8pPr>
            <a:lvl9pPr lvl="8" rtl="0" algn="ctr">
              <a:lnSpc>
                <a:spcPct val="100000"/>
              </a:lnSpc>
              <a:spcBef>
                <a:spcPts val="0"/>
              </a:spcBef>
              <a:spcAft>
                <a:spcPts val="0"/>
              </a:spcAft>
              <a:buSzPts val="2000"/>
              <a:buFont typeface="Rubik ExtraBold"/>
              <a:buNone/>
              <a:defRPr sz="2000">
                <a:latin typeface="Rubik ExtraBold"/>
                <a:ea typeface="Rubik ExtraBold"/>
                <a:cs typeface="Rubik ExtraBold"/>
                <a:sym typeface="Rubik ExtraBold"/>
              </a:defRPr>
            </a:lvl9pPr>
          </a:lstStyle>
          <a:p/>
        </p:txBody>
      </p:sp>
      <p:sp>
        <p:nvSpPr>
          <p:cNvPr id="408" name="Google Shape;408;p22"/>
          <p:cNvSpPr txBox="1"/>
          <p:nvPr>
            <p:ph idx="2" type="subTitle"/>
          </p:nvPr>
        </p:nvSpPr>
        <p:spPr>
          <a:xfrm>
            <a:off x="1869075" y="2433800"/>
            <a:ext cx="5405700" cy="704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800"/>
              <a:buNone/>
              <a:defRPr sz="1400">
                <a:latin typeface="Inter"/>
                <a:ea typeface="Inter"/>
                <a:cs typeface="Inter"/>
                <a:sym typeface="Inter"/>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409" name="Google Shape;409;p22"/>
          <p:cNvSpPr txBox="1"/>
          <p:nvPr/>
        </p:nvSpPr>
        <p:spPr>
          <a:xfrm>
            <a:off x="2462700" y="3534775"/>
            <a:ext cx="4218600" cy="556200"/>
          </a:xfrm>
          <a:prstGeom prst="rect">
            <a:avLst/>
          </a:prstGeom>
          <a:noFill/>
          <a:ln>
            <a:noFill/>
          </a:ln>
        </p:spPr>
        <p:txBody>
          <a:bodyPr anchorCtr="0" anchor="t" bIns="91425" lIns="91425" spcFirstLastPara="1" rIns="91425" wrap="square" tIns="91425">
            <a:noAutofit/>
          </a:bodyPr>
          <a:lstStyle/>
          <a:p>
            <a:pPr indent="0" lvl="0" marL="0" rtl="0" algn="ctr">
              <a:spcBef>
                <a:spcPts val="300"/>
              </a:spcBef>
              <a:spcAft>
                <a:spcPts val="0"/>
              </a:spcAft>
              <a:buNone/>
            </a:pPr>
            <a:r>
              <a:rPr b="1" lang="en" sz="1000">
                <a:solidFill>
                  <a:schemeClr val="dk1"/>
                </a:solidFill>
                <a:latin typeface="Inter"/>
                <a:ea typeface="Inter"/>
                <a:cs typeface="Inter"/>
                <a:sym typeface="Inter"/>
              </a:rPr>
              <a:t>CREDITS:</a:t>
            </a:r>
            <a:r>
              <a:rPr lang="en" sz="1000">
                <a:solidFill>
                  <a:schemeClr val="dk1"/>
                </a:solidFill>
                <a:latin typeface="Inter"/>
                <a:ea typeface="Inter"/>
                <a:cs typeface="Inter"/>
                <a:sym typeface="Inter"/>
              </a:rPr>
              <a:t> This presentation template was created by </a:t>
            </a:r>
            <a:r>
              <a:rPr b="1" lang="en" sz="1000">
                <a:solidFill>
                  <a:schemeClr val="dk1"/>
                </a:solidFill>
                <a:uFill>
                  <a:noFill/>
                </a:uFill>
                <a:latin typeface="Inter"/>
                <a:ea typeface="Inter"/>
                <a:cs typeface="Inter"/>
                <a:sym typeface="Inter"/>
                <a:hlinkClick r:id="rId3">
                  <a:extLst>
                    <a:ext uri="{A12FA001-AC4F-418D-AE19-62706E023703}">
                      <ahyp:hlinkClr val="tx"/>
                    </a:ext>
                  </a:extLst>
                </a:hlinkClick>
              </a:rPr>
              <a:t>Slidesgo</a:t>
            </a:r>
            <a:r>
              <a:rPr lang="en" sz="1000">
                <a:solidFill>
                  <a:schemeClr val="dk1"/>
                </a:solidFill>
                <a:latin typeface="Inter"/>
                <a:ea typeface="Inter"/>
                <a:cs typeface="Inter"/>
                <a:sym typeface="Inter"/>
              </a:rPr>
              <a:t>, including icons by </a:t>
            </a:r>
            <a:r>
              <a:rPr b="1" lang="en" sz="1000">
                <a:solidFill>
                  <a:schemeClr val="dk1"/>
                </a:solidFill>
                <a:uFill>
                  <a:noFill/>
                </a:uFill>
                <a:latin typeface="Inter"/>
                <a:ea typeface="Inter"/>
                <a:cs typeface="Inter"/>
                <a:sym typeface="Inter"/>
                <a:hlinkClick r:id="rId4">
                  <a:extLst>
                    <a:ext uri="{A12FA001-AC4F-418D-AE19-62706E023703}">
                      <ahyp:hlinkClr val="tx"/>
                    </a:ext>
                  </a:extLst>
                </a:hlinkClick>
              </a:rPr>
              <a:t>Flaticon</a:t>
            </a:r>
            <a:r>
              <a:rPr lang="en" sz="1000">
                <a:solidFill>
                  <a:schemeClr val="dk1"/>
                </a:solidFill>
                <a:latin typeface="Inter"/>
                <a:ea typeface="Inter"/>
                <a:cs typeface="Inter"/>
                <a:sym typeface="Inter"/>
              </a:rPr>
              <a:t>, infographics &amp; images by </a:t>
            </a:r>
            <a:r>
              <a:rPr b="1" lang="en" sz="1000">
                <a:solidFill>
                  <a:schemeClr val="dk1"/>
                </a:solidFill>
                <a:uFill>
                  <a:noFill/>
                </a:uFill>
                <a:latin typeface="Inter"/>
                <a:ea typeface="Inter"/>
                <a:cs typeface="Inter"/>
                <a:sym typeface="Inter"/>
                <a:hlinkClick r:id="rId5">
                  <a:extLst>
                    <a:ext uri="{A12FA001-AC4F-418D-AE19-62706E023703}">
                      <ahyp:hlinkClr val="tx"/>
                    </a:ext>
                  </a:extLst>
                </a:hlinkClick>
              </a:rPr>
              <a:t>Freepik</a:t>
            </a:r>
            <a:r>
              <a:rPr lang="en" sz="1000">
                <a:solidFill>
                  <a:schemeClr val="dk1"/>
                </a:solidFill>
                <a:latin typeface="Inter"/>
                <a:ea typeface="Inter"/>
                <a:cs typeface="Inter"/>
                <a:sym typeface="Inter"/>
              </a:rPr>
              <a:t> </a:t>
            </a:r>
            <a:endParaRPr b="1" sz="1000">
              <a:solidFill>
                <a:schemeClr val="dk1"/>
              </a:solidFill>
              <a:latin typeface="Inter"/>
              <a:ea typeface="Inter"/>
              <a:cs typeface="Inter"/>
              <a:sym typeface="Inte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TITLE_ONLY_2_1_1_1">
    <p:bg>
      <p:bgPr>
        <a:blipFill>
          <a:blip r:embed="rId2">
            <a:alphaModFix/>
          </a:blip>
          <a:stretch>
            <a:fillRect/>
          </a:stretch>
        </a:blipFill>
      </p:bgPr>
    </p:bg>
    <p:spTree>
      <p:nvGrpSpPr>
        <p:cNvPr id="410" name="Shape 410"/>
        <p:cNvGrpSpPr/>
        <p:nvPr/>
      </p:nvGrpSpPr>
      <p:grpSpPr>
        <a:xfrm>
          <a:off x="0" y="0"/>
          <a:ext cx="0" cy="0"/>
          <a:chOff x="0" y="0"/>
          <a:chExt cx="0" cy="0"/>
        </a:xfrm>
      </p:grpSpPr>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TITLE_ONLY_2_1_1_1_1">
    <p:bg>
      <p:bgPr>
        <a:blipFill>
          <a:blip r:embed="rId2">
            <a:alphaModFix/>
          </a:blip>
          <a:stretch>
            <a:fillRect/>
          </a:stretch>
        </a:blipFill>
      </p:bgPr>
    </p:bg>
    <p:spTree>
      <p:nvGrpSpPr>
        <p:cNvPr id="411" name="Shape 411"/>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140" name="Shape 140"/>
        <p:cNvGrpSpPr/>
        <p:nvPr/>
      </p:nvGrpSpPr>
      <p:grpSpPr>
        <a:xfrm>
          <a:off x="0" y="0"/>
          <a:ext cx="0" cy="0"/>
          <a:chOff x="0" y="0"/>
          <a:chExt cx="0" cy="0"/>
        </a:xfrm>
      </p:grpSpPr>
      <p:sp>
        <p:nvSpPr>
          <p:cNvPr id="141" name="Google Shape;141;p4"/>
          <p:cNvSpPr/>
          <p:nvPr/>
        </p:nvSpPr>
        <p:spPr>
          <a:xfrm>
            <a:off x="247200" y="332350"/>
            <a:ext cx="8649600" cy="4478700"/>
          </a:xfrm>
          <a:prstGeom prst="roundRect">
            <a:avLst>
              <a:gd fmla="val 3336" name="adj"/>
            </a:avLst>
          </a:prstGeom>
          <a:solidFill>
            <a:schemeClr val="lt1"/>
          </a:solidFill>
          <a:ln cap="flat" cmpd="sng" w="28575">
            <a:solidFill>
              <a:schemeClr val="dk1"/>
            </a:solidFill>
            <a:prstDash val="solid"/>
            <a:round/>
            <a:headEnd len="sm" w="sm" type="none"/>
            <a:tailEnd len="sm" w="sm" type="none"/>
          </a:ln>
          <a:effectLst>
            <a:outerShdw rotWithShape="0" algn="bl" dir="3120000" dist="76200">
              <a:schemeClr val="dk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4"/>
          <p:cNvSpPr txBox="1"/>
          <p:nvPr>
            <p:ph idx="1" type="body"/>
          </p:nvPr>
        </p:nvSpPr>
        <p:spPr>
          <a:xfrm>
            <a:off x="720000" y="1152475"/>
            <a:ext cx="7704000" cy="3416400"/>
          </a:xfrm>
          <a:prstGeom prst="rect">
            <a:avLst/>
          </a:prstGeom>
        </p:spPr>
        <p:txBody>
          <a:bodyPr anchorCtr="0" anchor="ctr" bIns="91425" lIns="91425" spcFirstLastPara="1" rIns="91425" wrap="square" tIns="91425">
            <a:noAutofit/>
          </a:bodyPr>
          <a:lstStyle>
            <a:lvl1pPr indent="-304800" lvl="0" marL="457200">
              <a:spcBef>
                <a:spcPts val="0"/>
              </a:spcBef>
              <a:spcAft>
                <a:spcPts val="0"/>
              </a:spcAft>
              <a:buClr>
                <a:srgbClr val="434343"/>
              </a:buClr>
              <a:buSzPts val="1200"/>
              <a:buAutoNum type="arabicPeriod"/>
              <a:defRPr sz="1200"/>
            </a:lvl1pPr>
            <a:lvl2pPr indent="-304800" lvl="1" marL="914400">
              <a:spcBef>
                <a:spcPts val="0"/>
              </a:spcBef>
              <a:spcAft>
                <a:spcPts val="0"/>
              </a:spcAft>
              <a:buClr>
                <a:srgbClr val="434343"/>
              </a:buClr>
              <a:buSzPts val="1200"/>
              <a:buFont typeface="Roboto Condensed Light"/>
              <a:buAutoNum type="alphaLcPeriod"/>
              <a:defRPr sz="1200"/>
            </a:lvl2pPr>
            <a:lvl3pPr indent="-304800" lvl="2" marL="1371600">
              <a:spcBef>
                <a:spcPts val="0"/>
              </a:spcBef>
              <a:spcAft>
                <a:spcPts val="0"/>
              </a:spcAft>
              <a:buClr>
                <a:srgbClr val="434343"/>
              </a:buClr>
              <a:buSzPts val="1200"/>
              <a:buFont typeface="Roboto Condensed Light"/>
              <a:buAutoNum type="romanLcPeriod"/>
              <a:defRPr sz="1200"/>
            </a:lvl3pPr>
            <a:lvl4pPr indent="-304800" lvl="3" marL="1828800">
              <a:spcBef>
                <a:spcPts val="0"/>
              </a:spcBef>
              <a:spcAft>
                <a:spcPts val="0"/>
              </a:spcAft>
              <a:buClr>
                <a:srgbClr val="434343"/>
              </a:buClr>
              <a:buSzPts val="1200"/>
              <a:buFont typeface="Roboto Condensed Light"/>
              <a:buAutoNum type="arabicPeriod"/>
              <a:defRPr sz="1200"/>
            </a:lvl4pPr>
            <a:lvl5pPr indent="-304800" lvl="4" marL="2286000">
              <a:spcBef>
                <a:spcPts val="0"/>
              </a:spcBef>
              <a:spcAft>
                <a:spcPts val="0"/>
              </a:spcAft>
              <a:buClr>
                <a:srgbClr val="434343"/>
              </a:buClr>
              <a:buSzPts val="1200"/>
              <a:buFont typeface="Roboto Condensed Light"/>
              <a:buAutoNum type="alphaLcPeriod"/>
              <a:defRPr sz="1200"/>
            </a:lvl5pPr>
            <a:lvl6pPr indent="-304800" lvl="5" marL="2743200">
              <a:spcBef>
                <a:spcPts val="0"/>
              </a:spcBef>
              <a:spcAft>
                <a:spcPts val="0"/>
              </a:spcAft>
              <a:buClr>
                <a:srgbClr val="434343"/>
              </a:buClr>
              <a:buSzPts val="1200"/>
              <a:buFont typeface="Roboto Condensed Light"/>
              <a:buAutoNum type="romanLcPeriod"/>
              <a:defRPr sz="1200"/>
            </a:lvl6pPr>
            <a:lvl7pPr indent="-304800" lvl="6" marL="3200400">
              <a:spcBef>
                <a:spcPts val="0"/>
              </a:spcBef>
              <a:spcAft>
                <a:spcPts val="0"/>
              </a:spcAft>
              <a:buClr>
                <a:srgbClr val="434343"/>
              </a:buClr>
              <a:buSzPts val="1200"/>
              <a:buFont typeface="Roboto Condensed Light"/>
              <a:buAutoNum type="arabicPeriod"/>
              <a:defRPr sz="1200"/>
            </a:lvl7pPr>
            <a:lvl8pPr indent="-304800" lvl="7" marL="3657600">
              <a:spcBef>
                <a:spcPts val="0"/>
              </a:spcBef>
              <a:spcAft>
                <a:spcPts val="0"/>
              </a:spcAft>
              <a:buClr>
                <a:srgbClr val="434343"/>
              </a:buClr>
              <a:buSzPts val="1200"/>
              <a:buFont typeface="Roboto Condensed Light"/>
              <a:buAutoNum type="alphaLcPeriod"/>
              <a:defRPr sz="1200"/>
            </a:lvl8pPr>
            <a:lvl9pPr indent="-304800" lvl="8" marL="4114800">
              <a:spcBef>
                <a:spcPts val="0"/>
              </a:spcBef>
              <a:spcAft>
                <a:spcPts val="0"/>
              </a:spcAft>
              <a:buClr>
                <a:srgbClr val="434343"/>
              </a:buClr>
              <a:buSzPts val="1200"/>
              <a:buFont typeface="Roboto Condensed Light"/>
              <a:buAutoNum type="romanLcPeriod"/>
              <a:defRPr sz="1200"/>
            </a:lvl9pPr>
          </a:lstStyle>
          <a:p/>
        </p:txBody>
      </p:sp>
      <p:sp>
        <p:nvSpPr>
          <p:cNvPr id="143" name="Google Shape;143;p4"/>
          <p:cNvSpPr/>
          <p:nvPr/>
        </p:nvSpPr>
        <p:spPr>
          <a:xfrm>
            <a:off x="8293800" y="601600"/>
            <a:ext cx="260400" cy="260400"/>
          </a:xfrm>
          <a:prstGeom prst="mathMultiply">
            <a:avLst>
              <a:gd fmla="val 23520" name="adj1"/>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blipFill>
          <a:blip r:embed="rId2">
            <a:alphaModFix/>
          </a:blip>
          <a:stretch>
            <a:fillRect/>
          </a:stretch>
        </a:blipFill>
      </p:bgPr>
    </p:bg>
    <p:spTree>
      <p:nvGrpSpPr>
        <p:cNvPr id="145" name="Shape 145"/>
        <p:cNvGrpSpPr/>
        <p:nvPr/>
      </p:nvGrpSpPr>
      <p:grpSpPr>
        <a:xfrm>
          <a:off x="0" y="0"/>
          <a:ext cx="0" cy="0"/>
          <a:chOff x="0" y="0"/>
          <a:chExt cx="0" cy="0"/>
        </a:xfrm>
      </p:grpSpPr>
      <p:grpSp>
        <p:nvGrpSpPr>
          <p:cNvPr id="146" name="Google Shape;146;p5"/>
          <p:cNvGrpSpPr/>
          <p:nvPr/>
        </p:nvGrpSpPr>
        <p:grpSpPr>
          <a:xfrm>
            <a:off x="247200" y="1328450"/>
            <a:ext cx="8649600" cy="3482700"/>
            <a:chOff x="247200" y="1285975"/>
            <a:chExt cx="8649600" cy="3482700"/>
          </a:xfrm>
        </p:grpSpPr>
        <p:sp>
          <p:nvSpPr>
            <p:cNvPr id="147" name="Google Shape;147;p5"/>
            <p:cNvSpPr/>
            <p:nvPr/>
          </p:nvSpPr>
          <p:spPr>
            <a:xfrm>
              <a:off x="247200" y="1285975"/>
              <a:ext cx="8649600" cy="3482700"/>
            </a:xfrm>
            <a:prstGeom prst="roundRect">
              <a:avLst>
                <a:gd fmla="val 3972" name="adj"/>
              </a:avLst>
            </a:prstGeom>
            <a:solidFill>
              <a:schemeClr val="lt1"/>
            </a:solidFill>
            <a:ln cap="flat" cmpd="sng" w="28575">
              <a:solidFill>
                <a:schemeClr val="dk1"/>
              </a:solidFill>
              <a:prstDash val="solid"/>
              <a:round/>
              <a:headEnd len="sm" w="sm" type="none"/>
              <a:tailEnd len="sm" w="sm" type="none"/>
            </a:ln>
            <a:effectLst>
              <a:outerShdw rotWithShape="0" algn="bl" dir="3120000" dist="76200">
                <a:schemeClr val="dk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5"/>
            <p:cNvSpPr/>
            <p:nvPr/>
          </p:nvSpPr>
          <p:spPr>
            <a:xfrm>
              <a:off x="8436142" y="1419444"/>
              <a:ext cx="140400" cy="140400"/>
            </a:xfrm>
            <a:prstGeom prst="ellipse">
              <a:avLst/>
            </a:prstGeom>
            <a:solidFill>
              <a:schemeClr val="lt2"/>
            </a:solidFill>
            <a:ln cap="flat" cmpd="sng" w="28575">
              <a:solidFill>
                <a:schemeClr val="dk1"/>
              </a:solidFill>
              <a:prstDash val="solid"/>
              <a:round/>
              <a:headEnd len="sm" w="sm" type="none"/>
              <a:tailEnd len="sm" w="sm" type="none"/>
            </a:ln>
            <a:effectLst>
              <a:outerShdw rotWithShape="0" algn="bl" dir="2700000" dist="19050">
                <a:schemeClr val="dk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5"/>
            <p:cNvSpPr/>
            <p:nvPr/>
          </p:nvSpPr>
          <p:spPr>
            <a:xfrm>
              <a:off x="8138893" y="1419444"/>
              <a:ext cx="140400" cy="140400"/>
            </a:xfrm>
            <a:prstGeom prst="ellipse">
              <a:avLst/>
            </a:prstGeom>
            <a:solidFill>
              <a:schemeClr val="lt1"/>
            </a:solidFill>
            <a:ln cap="flat" cmpd="sng" w="28575">
              <a:solidFill>
                <a:schemeClr val="dk1"/>
              </a:solidFill>
              <a:prstDash val="solid"/>
              <a:round/>
              <a:headEnd len="sm" w="sm" type="none"/>
              <a:tailEnd len="sm" w="sm" type="none"/>
            </a:ln>
            <a:effectLst>
              <a:outerShdw rotWithShape="0" algn="bl" dir="2700000" dist="19050">
                <a:schemeClr val="dk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5"/>
            <p:cNvSpPr/>
            <p:nvPr/>
          </p:nvSpPr>
          <p:spPr>
            <a:xfrm>
              <a:off x="7841645" y="1419444"/>
              <a:ext cx="140400" cy="140400"/>
            </a:xfrm>
            <a:prstGeom prst="ellipse">
              <a:avLst/>
            </a:prstGeom>
            <a:solidFill>
              <a:schemeClr val="dk2"/>
            </a:solidFill>
            <a:ln cap="flat" cmpd="sng" w="28575">
              <a:solidFill>
                <a:schemeClr val="dk1"/>
              </a:solidFill>
              <a:prstDash val="solid"/>
              <a:round/>
              <a:headEnd len="sm" w="sm" type="none"/>
              <a:tailEnd len="sm" w="sm" type="none"/>
            </a:ln>
            <a:effectLst>
              <a:outerShdw rotWithShape="0" algn="bl" dir="2700000" dist="19050">
                <a:schemeClr val="dk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1" name="Google Shape;151;p5"/>
            <p:cNvCxnSpPr/>
            <p:nvPr/>
          </p:nvCxnSpPr>
          <p:spPr>
            <a:xfrm>
              <a:off x="247200" y="1667125"/>
              <a:ext cx="8642700" cy="0"/>
            </a:xfrm>
            <a:prstGeom prst="straightConnector1">
              <a:avLst/>
            </a:prstGeom>
            <a:noFill/>
            <a:ln cap="flat" cmpd="sng" w="28575">
              <a:solidFill>
                <a:schemeClr val="dk1"/>
              </a:solidFill>
              <a:prstDash val="solid"/>
              <a:round/>
              <a:headEnd len="med" w="med" type="none"/>
              <a:tailEnd len="med" w="med" type="none"/>
            </a:ln>
          </p:spPr>
        </p:cxnSp>
      </p:grpSp>
      <p:sp>
        <p:nvSpPr>
          <p:cNvPr id="152" name="Google Shape;152;p5"/>
          <p:cNvSpPr/>
          <p:nvPr/>
        </p:nvSpPr>
        <p:spPr>
          <a:xfrm>
            <a:off x="247200" y="332350"/>
            <a:ext cx="8649600" cy="798900"/>
          </a:xfrm>
          <a:prstGeom prst="roundRect">
            <a:avLst>
              <a:gd fmla="val 18597" name="adj"/>
            </a:avLst>
          </a:prstGeom>
          <a:solidFill>
            <a:schemeClr val="lt1"/>
          </a:solidFill>
          <a:ln cap="flat" cmpd="sng" w="28575">
            <a:solidFill>
              <a:schemeClr val="dk1"/>
            </a:solidFill>
            <a:prstDash val="solid"/>
            <a:round/>
            <a:headEnd len="sm" w="sm" type="none"/>
            <a:tailEnd len="sm" w="sm" type="none"/>
          </a:ln>
          <a:effectLst>
            <a:outerShdw rotWithShape="0" algn="bl" dir="3120000" dist="76200">
              <a:schemeClr val="dk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5"/>
          <p:cNvSpPr/>
          <p:nvPr/>
        </p:nvSpPr>
        <p:spPr>
          <a:xfrm>
            <a:off x="8293800" y="601600"/>
            <a:ext cx="260400" cy="260400"/>
          </a:xfrm>
          <a:prstGeom prst="mathMultiply">
            <a:avLst>
              <a:gd fmla="val 23520" name="adj1"/>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55" name="Google Shape;155;p5"/>
          <p:cNvSpPr txBox="1"/>
          <p:nvPr>
            <p:ph idx="1" type="subTitle"/>
          </p:nvPr>
        </p:nvSpPr>
        <p:spPr>
          <a:xfrm>
            <a:off x="1330200" y="3534775"/>
            <a:ext cx="2769600" cy="850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600"/>
              <a:buNone/>
              <a:defRPr/>
            </a:lvl1pPr>
            <a:lvl2pPr lvl="1" rtl="0" algn="ctr">
              <a:spcBef>
                <a:spcPts val="0"/>
              </a:spcBef>
              <a:spcAft>
                <a:spcPts val="0"/>
              </a:spcAft>
              <a:buSzPts val="1600"/>
              <a:buNone/>
              <a:defRPr/>
            </a:lvl2pPr>
            <a:lvl3pPr lvl="2" rtl="0" algn="ctr">
              <a:spcBef>
                <a:spcPts val="0"/>
              </a:spcBef>
              <a:spcAft>
                <a:spcPts val="0"/>
              </a:spcAft>
              <a:buSzPts val="1600"/>
              <a:buNone/>
              <a:defRPr/>
            </a:lvl3pPr>
            <a:lvl4pPr lvl="3" rtl="0" algn="ctr">
              <a:spcBef>
                <a:spcPts val="0"/>
              </a:spcBef>
              <a:spcAft>
                <a:spcPts val="0"/>
              </a:spcAft>
              <a:buSzPts val="1600"/>
              <a:buNone/>
              <a:defRPr/>
            </a:lvl4pPr>
            <a:lvl5pPr lvl="4" rtl="0" algn="ctr">
              <a:spcBef>
                <a:spcPts val="0"/>
              </a:spcBef>
              <a:spcAft>
                <a:spcPts val="0"/>
              </a:spcAft>
              <a:buSzPts val="1600"/>
              <a:buNone/>
              <a:defRPr/>
            </a:lvl5pPr>
            <a:lvl6pPr lvl="5" rtl="0" algn="ctr">
              <a:spcBef>
                <a:spcPts val="0"/>
              </a:spcBef>
              <a:spcAft>
                <a:spcPts val="0"/>
              </a:spcAft>
              <a:buSzPts val="1600"/>
              <a:buNone/>
              <a:defRPr/>
            </a:lvl6pPr>
            <a:lvl7pPr lvl="6" rtl="0" algn="ctr">
              <a:spcBef>
                <a:spcPts val="0"/>
              </a:spcBef>
              <a:spcAft>
                <a:spcPts val="0"/>
              </a:spcAft>
              <a:buSzPts val="1600"/>
              <a:buNone/>
              <a:defRPr/>
            </a:lvl7pPr>
            <a:lvl8pPr lvl="7" rtl="0" algn="ctr">
              <a:spcBef>
                <a:spcPts val="0"/>
              </a:spcBef>
              <a:spcAft>
                <a:spcPts val="0"/>
              </a:spcAft>
              <a:buSzPts val="1600"/>
              <a:buNone/>
              <a:defRPr/>
            </a:lvl8pPr>
            <a:lvl9pPr lvl="8" rtl="0" algn="ctr">
              <a:spcBef>
                <a:spcPts val="0"/>
              </a:spcBef>
              <a:spcAft>
                <a:spcPts val="0"/>
              </a:spcAft>
              <a:buSzPts val="1600"/>
              <a:buNone/>
              <a:defRPr/>
            </a:lvl9pPr>
          </a:lstStyle>
          <a:p/>
        </p:txBody>
      </p:sp>
      <p:sp>
        <p:nvSpPr>
          <p:cNvPr id="156" name="Google Shape;156;p5"/>
          <p:cNvSpPr txBox="1"/>
          <p:nvPr>
            <p:ph idx="2" type="subTitle"/>
          </p:nvPr>
        </p:nvSpPr>
        <p:spPr>
          <a:xfrm>
            <a:off x="1690350" y="2974925"/>
            <a:ext cx="2049300" cy="431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2000"/>
              <a:buFont typeface="Rubik ExtraBold"/>
              <a:buNone/>
              <a:defRPr sz="2000">
                <a:solidFill>
                  <a:schemeClr val="lt1"/>
                </a:solidFill>
                <a:latin typeface="Rubik ExtraBold"/>
                <a:ea typeface="Rubik ExtraBold"/>
                <a:cs typeface="Rubik ExtraBold"/>
                <a:sym typeface="Rubik ExtraBold"/>
              </a:defRPr>
            </a:lvl1pPr>
            <a:lvl2pPr lvl="1" rtl="0" algn="ctr">
              <a:spcBef>
                <a:spcPts val="0"/>
              </a:spcBef>
              <a:spcAft>
                <a:spcPts val="0"/>
              </a:spcAft>
              <a:buSzPts val="2000"/>
              <a:buFont typeface="Rubik ExtraBold"/>
              <a:buNone/>
              <a:defRPr sz="2000">
                <a:latin typeface="Rubik ExtraBold"/>
                <a:ea typeface="Rubik ExtraBold"/>
                <a:cs typeface="Rubik ExtraBold"/>
                <a:sym typeface="Rubik ExtraBold"/>
              </a:defRPr>
            </a:lvl2pPr>
            <a:lvl3pPr lvl="2" rtl="0" algn="ctr">
              <a:spcBef>
                <a:spcPts val="0"/>
              </a:spcBef>
              <a:spcAft>
                <a:spcPts val="0"/>
              </a:spcAft>
              <a:buSzPts val="2000"/>
              <a:buFont typeface="Rubik ExtraBold"/>
              <a:buNone/>
              <a:defRPr sz="2000">
                <a:latin typeface="Rubik ExtraBold"/>
                <a:ea typeface="Rubik ExtraBold"/>
                <a:cs typeface="Rubik ExtraBold"/>
                <a:sym typeface="Rubik ExtraBold"/>
              </a:defRPr>
            </a:lvl3pPr>
            <a:lvl4pPr lvl="3" rtl="0" algn="ctr">
              <a:spcBef>
                <a:spcPts val="0"/>
              </a:spcBef>
              <a:spcAft>
                <a:spcPts val="0"/>
              </a:spcAft>
              <a:buSzPts val="2000"/>
              <a:buFont typeface="Rubik ExtraBold"/>
              <a:buNone/>
              <a:defRPr sz="2000">
                <a:latin typeface="Rubik ExtraBold"/>
                <a:ea typeface="Rubik ExtraBold"/>
                <a:cs typeface="Rubik ExtraBold"/>
                <a:sym typeface="Rubik ExtraBold"/>
              </a:defRPr>
            </a:lvl4pPr>
            <a:lvl5pPr lvl="4" rtl="0" algn="ctr">
              <a:spcBef>
                <a:spcPts val="0"/>
              </a:spcBef>
              <a:spcAft>
                <a:spcPts val="0"/>
              </a:spcAft>
              <a:buSzPts val="2000"/>
              <a:buFont typeface="Rubik ExtraBold"/>
              <a:buNone/>
              <a:defRPr sz="2000">
                <a:latin typeface="Rubik ExtraBold"/>
                <a:ea typeface="Rubik ExtraBold"/>
                <a:cs typeface="Rubik ExtraBold"/>
                <a:sym typeface="Rubik ExtraBold"/>
              </a:defRPr>
            </a:lvl5pPr>
            <a:lvl6pPr lvl="5" rtl="0" algn="ctr">
              <a:spcBef>
                <a:spcPts val="0"/>
              </a:spcBef>
              <a:spcAft>
                <a:spcPts val="0"/>
              </a:spcAft>
              <a:buSzPts val="2000"/>
              <a:buFont typeface="Rubik ExtraBold"/>
              <a:buNone/>
              <a:defRPr sz="2000">
                <a:latin typeface="Rubik ExtraBold"/>
                <a:ea typeface="Rubik ExtraBold"/>
                <a:cs typeface="Rubik ExtraBold"/>
                <a:sym typeface="Rubik ExtraBold"/>
              </a:defRPr>
            </a:lvl6pPr>
            <a:lvl7pPr lvl="6" rtl="0" algn="ctr">
              <a:spcBef>
                <a:spcPts val="0"/>
              </a:spcBef>
              <a:spcAft>
                <a:spcPts val="0"/>
              </a:spcAft>
              <a:buSzPts val="2000"/>
              <a:buFont typeface="Rubik ExtraBold"/>
              <a:buNone/>
              <a:defRPr sz="2000">
                <a:latin typeface="Rubik ExtraBold"/>
                <a:ea typeface="Rubik ExtraBold"/>
                <a:cs typeface="Rubik ExtraBold"/>
                <a:sym typeface="Rubik ExtraBold"/>
              </a:defRPr>
            </a:lvl7pPr>
            <a:lvl8pPr lvl="7" rtl="0" algn="ctr">
              <a:spcBef>
                <a:spcPts val="0"/>
              </a:spcBef>
              <a:spcAft>
                <a:spcPts val="0"/>
              </a:spcAft>
              <a:buSzPts val="2000"/>
              <a:buFont typeface="Rubik ExtraBold"/>
              <a:buNone/>
              <a:defRPr sz="2000">
                <a:latin typeface="Rubik ExtraBold"/>
                <a:ea typeface="Rubik ExtraBold"/>
                <a:cs typeface="Rubik ExtraBold"/>
                <a:sym typeface="Rubik ExtraBold"/>
              </a:defRPr>
            </a:lvl8pPr>
            <a:lvl9pPr lvl="8" rtl="0" algn="ctr">
              <a:spcBef>
                <a:spcPts val="0"/>
              </a:spcBef>
              <a:spcAft>
                <a:spcPts val="0"/>
              </a:spcAft>
              <a:buSzPts val="2000"/>
              <a:buFont typeface="Rubik ExtraBold"/>
              <a:buNone/>
              <a:defRPr sz="2000">
                <a:latin typeface="Rubik ExtraBold"/>
                <a:ea typeface="Rubik ExtraBold"/>
                <a:cs typeface="Rubik ExtraBold"/>
                <a:sym typeface="Rubik ExtraBold"/>
              </a:defRPr>
            </a:lvl9pPr>
          </a:lstStyle>
          <a:p/>
        </p:txBody>
      </p:sp>
      <p:sp>
        <p:nvSpPr>
          <p:cNvPr id="157" name="Google Shape;157;p5"/>
          <p:cNvSpPr txBox="1"/>
          <p:nvPr>
            <p:ph idx="3" type="subTitle"/>
          </p:nvPr>
        </p:nvSpPr>
        <p:spPr>
          <a:xfrm>
            <a:off x="5044200" y="3534775"/>
            <a:ext cx="2769600" cy="850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600"/>
              <a:buNone/>
              <a:defRPr/>
            </a:lvl1pPr>
            <a:lvl2pPr lvl="1" rtl="0" algn="ctr">
              <a:spcBef>
                <a:spcPts val="0"/>
              </a:spcBef>
              <a:spcAft>
                <a:spcPts val="0"/>
              </a:spcAft>
              <a:buSzPts val="1600"/>
              <a:buNone/>
              <a:defRPr/>
            </a:lvl2pPr>
            <a:lvl3pPr lvl="2" rtl="0" algn="ctr">
              <a:spcBef>
                <a:spcPts val="0"/>
              </a:spcBef>
              <a:spcAft>
                <a:spcPts val="0"/>
              </a:spcAft>
              <a:buSzPts val="1600"/>
              <a:buNone/>
              <a:defRPr/>
            </a:lvl3pPr>
            <a:lvl4pPr lvl="3" rtl="0" algn="ctr">
              <a:spcBef>
                <a:spcPts val="0"/>
              </a:spcBef>
              <a:spcAft>
                <a:spcPts val="0"/>
              </a:spcAft>
              <a:buSzPts val="1600"/>
              <a:buNone/>
              <a:defRPr/>
            </a:lvl4pPr>
            <a:lvl5pPr lvl="4" rtl="0" algn="ctr">
              <a:spcBef>
                <a:spcPts val="0"/>
              </a:spcBef>
              <a:spcAft>
                <a:spcPts val="0"/>
              </a:spcAft>
              <a:buSzPts val="1600"/>
              <a:buNone/>
              <a:defRPr/>
            </a:lvl5pPr>
            <a:lvl6pPr lvl="5" rtl="0" algn="ctr">
              <a:spcBef>
                <a:spcPts val="0"/>
              </a:spcBef>
              <a:spcAft>
                <a:spcPts val="0"/>
              </a:spcAft>
              <a:buSzPts val="1600"/>
              <a:buNone/>
              <a:defRPr/>
            </a:lvl6pPr>
            <a:lvl7pPr lvl="6" rtl="0" algn="ctr">
              <a:spcBef>
                <a:spcPts val="0"/>
              </a:spcBef>
              <a:spcAft>
                <a:spcPts val="0"/>
              </a:spcAft>
              <a:buSzPts val="1600"/>
              <a:buNone/>
              <a:defRPr/>
            </a:lvl7pPr>
            <a:lvl8pPr lvl="7" rtl="0" algn="ctr">
              <a:spcBef>
                <a:spcPts val="0"/>
              </a:spcBef>
              <a:spcAft>
                <a:spcPts val="0"/>
              </a:spcAft>
              <a:buSzPts val="1600"/>
              <a:buNone/>
              <a:defRPr/>
            </a:lvl8pPr>
            <a:lvl9pPr lvl="8" rtl="0" algn="ctr">
              <a:spcBef>
                <a:spcPts val="0"/>
              </a:spcBef>
              <a:spcAft>
                <a:spcPts val="0"/>
              </a:spcAft>
              <a:buSzPts val="1600"/>
              <a:buNone/>
              <a:defRPr/>
            </a:lvl9pPr>
          </a:lstStyle>
          <a:p/>
        </p:txBody>
      </p:sp>
      <p:sp>
        <p:nvSpPr>
          <p:cNvPr id="158" name="Google Shape;158;p5"/>
          <p:cNvSpPr txBox="1"/>
          <p:nvPr>
            <p:ph idx="4" type="subTitle"/>
          </p:nvPr>
        </p:nvSpPr>
        <p:spPr>
          <a:xfrm>
            <a:off x="5404350" y="2974925"/>
            <a:ext cx="2049300" cy="431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2000"/>
              <a:buFont typeface="Rubik ExtraBold"/>
              <a:buNone/>
              <a:defRPr sz="2000">
                <a:solidFill>
                  <a:schemeClr val="lt1"/>
                </a:solidFill>
                <a:latin typeface="Rubik ExtraBold"/>
                <a:ea typeface="Rubik ExtraBold"/>
                <a:cs typeface="Rubik ExtraBold"/>
                <a:sym typeface="Rubik ExtraBold"/>
              </a:defRPr>
            </a:lvl1pPr>
            <a:lvl2pPr lvl="1" rtl="0" algn="ctr">
              <a:spcBef>
                <a:spcPts val="0"/>
              </a:spcBef>
              <a:spcAft>
                <a:spcPts val="0"/>
              </a:spcAft>
              <a:buSzPts val="2000"/>
              <a:buFont typeface="Rubik ExtraBold"/>
              <a:buNone/>
              <a:defRPr sz="2000">
                <a:latin typeface="Rubik ExtraBold"/>
                <a:ea typeface="Rubik ExtraBold"/>
                <a:cs typeface="Rubik ExtraBold"/>
                <a:sym typeface="Rubik ExtraBold"/>
              </a:defRPr>
            </a:lvl2pPr>
            <a:lvl3pPr lvl="2" rtl="0" algn="ctr">
              <a:spcBef>
                <a:spcPts val="0"/>
              </a:spcBef>
              <a:spcAft>
                <a:spcPts val="0"/>
              </a:spcAft>
              <a:buSzPts val="2000"/>
              <a:buFont typeface="Rubik ExtraBold"/>
              <a:buNone/>
              <a:defRPr sz="2000">
                <a:latin typeface="Rubik ExtraBold"/>
                <a:ea typeface="Rubik ExtraBold"/>
                <a:cs typeface="Rubik ExtraBold"/>
                <a:sym typeface="Rubik ExtraBold"/>
              </a:defRPr>
            </a:lvl3pPr>
            <a:lvl4pPr lvl="3" rtl="0" algn="ctr">
              <a:spcBef>
                <a:spcPts val="0"/>
              </a:spcBef>
              <a:spcAft>
                <a:spcPts val="0"/>
              </a:spcAft>
              <a:buSzPts val="2000"/>
              <a:buFont typeface="Rubik ExtraBold"/>
              <a:buNone/>
              <a:defRPr sz="2000">
                <a:latin typeface="Rubik ExtraBold"/>
                <a:ea typeface="Rubik ExtraBold"/>
                <a:cs typeface="Rubik ExtraBold"/>
                <a:sym typeface="Rubik ExtraBold"/>
              </a:defRPr>
            </a:lvl4pPr>
            <a:lvl5pPr lvl="4" rtl="0" algn="ctr">
              <a:spcBef>
                <a:spcPts val="0"/>
              </a:spcBef>
              <a:spcAft>
                <a:spcPts val="0"/>
              </a:spcAft>
              <a:buSzPts val="2000"/>
              <a:buFont typeface="Rubik ExtraBold"/>
              <a:buNone/>
              <a:defRPr sz="2000">
                <a:latin typeface="Rubik ExtraBold"/>
                <a:ea typeface="Rubik ExtraBold"/>
                <a:cs typeface="Rubik ExtraBold"/>
                <a:sym typeface="Rubik ExtraBold"/>
              </a:defRPr>
            </a:lvl5pPr>
            <a:lvl6pPr lvl="5" rtl="0" algn="ctr">
              <a:spcBef>
                <a:spcPts val="0"/>
              </a:spcBef>
              <a:spcAft>
                <a:spcPts val="0"/>
              </a:spcAft>
              <a:buSzPts val="2000"/>
              <a:buFont typeface="Rubik ExtraBold"/>
              <a:buNone/>
              <a:defRPr sz="2000">
                <a:latin typeface="Rubik ExtraBold"/>
                <a:ea typeface="Rubik ExtraBold"/>
                <a:cs typeface="Rubik ExtraBold"/>
                <a:sym typeface="Rubik ExtraBold"/>
              </a:defRPr>
            </a:lvl6pPr>
            <a:lvl7pPr lvl="6" rtl="0" algn="ctr">
              <a:spcBef>
                <a:spcPts val="0"/>
              </a:spcBef>
              <a:spcAft>
                <a:spcPts val="0"/>
              </a:spcAft>
              <a:buSzPts val="2000"/>
              <a:buFont typeface="Rubik ExtraBold"/>
              <a:buNone/>
              <a:defRPr sz="2000">
                <a:latin typeface="Rubik ExtraBold"/>
                <a:ea typeface="Rubik ExtraBold"/>
                <a:cs typeface="Rubik ExtraBold"/>
                <a:sym typeface="Rubik ExtraBold"/>
              </a:defRPr>
            </a:lvl7pPr>
            <a:lvl8pPr lvl="7" rtl="0" algn="ctr">
              <a:spcBef>
                <a:spcPts val="0"/>
              </a:spcBef>
              <a:spcAft>
                <a:spcPts val="0"/>
              </a:spcAft>
              <a:buSzPts val="2000"/>
              <a:buFont typeface="Rubik ExtraBold"/>
              <a:buNone/>
              <a:defRPr sz="2000">
                <a:latin typeface="Rubik ExtraBold"/>
                <a:ea typeface="Rubik ExtraBold"/>
                <a:cs typeface="Rubik ExtraBold"/>
                <a:sym typeface="Rubik ExtraBold"/>
              </a:defRPr>
            </a:lvl8pPr>
            <a:lvl9pPr lvl="8" rtl="0" algn="ctr">
              <a:spcBef>
                <a:spcPts val="0"/>
              </a:spcBef>
              <a:spcAft>
                <a:spcPts val="0"/>
              </a:spcAft>
              <a:buSzPts val="2000"/>
              <a:buFont typeface="Rubik ExtraBold"/>
              <a:buNone/>
              <a:defRPr sz="2000">
                <a:latin typeface="Rubik ExtraBold"/>
                <a:ea typeface="Rubik ExtraBold"/>
                <a:cs typeface="Rubik ExtraBold"/>
                <a:sym typeface="Rubik ExtraBold"/>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blipFill>
          <a:blip r:embed="rId2">
            <a:alphaModFix/>
          </a:blip>
          <a:stretch>
            <a:fillRect/>
          </a:stretch>
        </a:blipFill>
      </p:bgPr>
    </p:bg>
    <p:spTree>
      <p:nvGrpSpPr>
        <p:cNvPr id="159" name="Shape 159"/>
        <p:cNvGrpSpPr/>
        <p:nvPr/>
      </p:nvGrpSpPr>
      <p:grpSpPr>
        <a:xfrm>
          <a:off x="0" y="0"/>
          <a:ext cx="0" cy="0"/>
          <a:chOff x="0" y="0"/>
          <a:chExt cx="0" cy="0"/>
        </a:xfrm>
      </p:grpSpPr>
      <p:sp>
        <p:nvSpPr>
          <p:cNvPr id="160" name="Google Shape;160;p6"/>
          <p:cNvSpPr/>
          <p:nvPr/>
        </p:nvSpPr>
        <p:spPr>
          <a:xfrm>
            <a:off x="247200" y="332350"/>
            <a:ext cx="8649600" cy="798900"/>
          </a:xfrm>
          <a:prstGeom prst="roundRect">
            <a:avLst>
              <a:gd fmla="val 18597" name="adj"/>
            </a:avLst>
          </a:prstGeom>
          <a:solidFill>
            <a:schemeClr val="lt1"/>
          </a:solidFill>
          <a:ln cap="flat" cmpd="sng" w="28575">
            <a:solidFill>
              <a:schemeClr val="dk1"/>
            </a:solidFill>
            <a:prstDash val="solid"/>
            <a:round/>
            <a:headEnd len="sm" w="sm" type="none"/>
            <a:tailEnd len="sm" w="sm" type="none"/>
          </a:ln>
          <a:effectLst>
            <a:outerShdw rotWithShape="0" algn="bl" dir="3120000" dist="76200">
              <a:srgbClr val="2D2E27"/>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6"/>
          <p:cNvSpPr/>
          <p:nvPr/>
        </p:nvSpPr>
        <p:spPr>
          <a:xfrm>
            <a:off x="247200" y="1328450"/>
            <a:ext cx="8649600" cy="3482700"/>
          </a:xfrm>
          <a:prstGeom prst="roundRect">
            <a:avLst>
              <a:gd fmla="val 3972" name="adj"/>
            </a:avLst>
          </a:prstGeom>
          <a:solidFill>
            <a:schemeClr val="lt1"/>
          </a:solidFill>
          <a:ln cap="flat" cmpd="sng" w="28575">
            <a:solidFill>
              <a:schemeClr val="dk1"/>
            </a:solidFill>
            <a:prstDash val="solid"/>
            <a:round/>
            <a:headEnd len="sm" w="sm" type="none"/>
            <a:tailEnd len="sm" w="sm" type="none"/>
          </a:ln>
          <a:effectLst>
            <a:outerShdw rotWithShape="0" algn="bl" dir="3120000" dist="76200">
              <a:srgbClr val="2D2E27"/>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63" name="Google Shape;163;p6"/>
          <p:cNvSpPr/>
          <p:nvPr/>
        </p:nvSpPr>
        <p:spPr>
          <a:xfrm>
            <a:off x="8293800" y="601600"/>
            <a:ext cx="260400" cy="260400"/>
          </a:xfrm>
          <a:prstGeom prst="mathMultiply">
            <a:avLst>
              <a:gd fmla="val 23520" name="adj1"/>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6"/>
          <p:cNvSpPr/>
          <p:nvPr/>
        </p:nvSpPr>
        <p:spPr>
          <a:xfrm>
            <a:off x="8293800" y="1502675"/>
            <a:ext cx="260400" cy="260400"/>
          </a:xfrm>
          <a:prstGeom prst="mathMultiply">
            <a:avLst>
              <a:gd fmla="val 23520" name="adj1"/>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blipFill>
          <a:blip r:embed="rId2">
            <a:alphaModFix/>
          </a:blip>
          <a:stretch>
            <a:fillRect/>
          </a:stretch>
        </a:blipFill>
      </p:bgPr>
    </p:bg>
    <p:spTree>
      <p:nvGrpSpPr>
        <p:cNvPr id="165" name="Shape 165"/>
        <p:cNvGrpSpPr/>
        <p:nvPr/>
      </p:nvGrpSpPr>
      <p:grpSpPr>
        <a:xfrm>
          <a:off x="0" y="0"/>
          <a:ext cx="0" cy="0"/>
          <a:chOff x="0" y="0"/>
          <a:chExt cx="0" cy="0"/>
        </a:xfrm>
      </p:grpSpPr>
      <p:sp>
        <p:nvSpPr>
          <p:cNvPr id="166" name="Google Shape;166;p7"/>
          <p:cNvSpPr/>
          <p:nvPr/>
        </p:nvSpPr>
        <p:spPr>
          <a:xfrm>
            <a:off x="247200" y="332350"/>
            <a:ext cx="8649600" cy="798900"/>
          </a:xfrm>
          <a:prstGeom prst="roundRect">
            <a:avLst>
              <a:gd fmla="val 18597" name="adj"/>
            </a:avLst>
          </a:prstGeom>
          <a:solidFill>
            <a:schemeClr val="lt1"/>
          </a:solidFill>
          <a:ln cap="flat" cmpd="sng" w="28575">
            <a:solidFill>
              <a:schemeClr val="dk1"/>
            </a:solidFill>
            <a:prstDash val="solid"/>
            <a:round/>
            <a:headEnd len="sm" w="sm" type="none"/>
            <a:tailEnd len="sm" w="sm" type="none"/>
          </a:ln>
          <a:effectLst>
            <a:outerShdw rotWithShape="0" algn="bl" dir="3120000" dist="76200">
              <a:srgbClr val="2D2E27"/>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7"/>
          <p:cNvSpPr/>
          <p:nvPr/>
        </p:nvSpPr>
        <p:spPr>
          <a:xfrm>
            <a:off x="247200" y="1328450"/>
            <a:ext cx="8649600" cy="3482700"/>
          </a:xfrm>
          <a:prstGeom prst="roundRect">
            <a:avLst>
              <a:gd fmla="val 3972" name="adj"/>
            </a:avLst>
          </a:prstGeom>
          <a:solidFill>
            <a:schemeClr val="lt1"/>
          </a:solidFill>
          <a:ln cap="flat" cmpd="sng" w="28575">
            <a:solidFill>
              <a:schemeClr val="dk1"/>
            </a:solidFill>
            <a:prstDash val="solid"/>
            <a:round/>
            <a:headEnd len="sm" w="sm" type="none"/>
            <a:tailEnd len="sm" w="sm" type="none"/>
          </a:ln>
          <a:effectLst>
            <a:outerShdw rotWithShape="0" algn="bl" dir="3120000" dist="76200">
              <a:srgbClr val="2D2E27"/>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7"/>
          <p:cNvSpPr txBox="1"/>
          <p:nvPr>
            <p:ph idx="1" type="body"/>
          </p:nvPr>
        </p:nvSpPr>
        <p:spPr>
          <a:xfrm>
            <a:off x="908050" y="1542875"/>
            <a:ext cx="4055700" cy="3026400"/>
          </a:xfrm>
          <a:prstGeom prst="rect">
            <a:avLst/>
          </a:prstGeom>
        </p:spPr>
        <p:txBody>
          <a:bodyPr anchorCtr="0" anchor="ctr" bIns="91425" lIns="91425" spcFirstLastPara="1" rIns="91425" wrap="square" tIns="91425">
            <a:noAutofit/>
          </a:bodyPr>
          <a:lstStyle>
            <a:lvl1pPr indent="-330200" lvl="0" marL="457200">
              <a:spcBef>
                <a:spcPts val="0"/>
              </a:spcBef>
              <a:spcAft>
                <a:spcPts val="0"/>
              </a:spcAft>
              <a:buClr>
                <a:srgbClr val="F2E4D0"/>
              </a:buClr>
              <a:buSzPts val="1600"/>
              <a:buFont typeface="Red Hat Text"/>
              <a:buChar char="●"/>
              <a:defRPr/>
            </a:lvl1pPr>
            <a:lvl2pPr indent="-330200" lvl="1" marL="914400">
              <a:spcBef>
                <a:spcPts val="0"/>
              </a:spcBef>
              <a:spcAft>
                <a:spcPts val="0"/>
              </a:spcAft>
              <a:buClr>
                <a:srgbClr val="F2E4D0"/>
              </a:buClr>
              <a:buSzPts val="1600"/>
              <a:buFont typeface="Red Hat Text"/>
              <a:buChar char="○"/>
              <a:defRPr sz="1200"/>
            </a:lvl2pPr>
            <a:lvl3pPr indent="-330200" lvl="2" marL="1371600">
              <a:spcBef>
                <a:spcPts val="0"/>
              </a:spcBef>
              <a:spcAft>
                <a:spcPts val="0"/>
              </a:spcAft>
              <a:buClr>
                <a:srgbClr val="F2E4D0"/>
              </a:buClr>
              <a:buSzPts val="1600"/>
              <a:buFont typeface="Red Hat Text"/>
              <a:buChar char="■"/>
              <a:defRPr sz="1200"/>
            </a:lvl3pPr>
            <a:lvl4pPr indent="-330200" lvl="3" marL="1828800">
              <a:spcBef>
                <a:spcPts val="0"/>
              </a:spcBef>
              <a:spcAft>
                <a:spcPts val="0"/>
              </a:spcAft>
              <a:buClr>
                <a:srgbClr val="F2E4D0"/>
              </a:buClr>
              <a:buSzPts val="1600"/>
              <a:buFont typeface="Red Hat Text"/>
              <a:buChar char="●"/>
              <a:defRPr sz="1200"/>
            </a:lvl4pPr>
            <a:lvl5pPr indent="-330200" lvl="4" marL="2286000">
              <a:spcBef>
                <a:spcPts val="0"/>
              </a:spcBef>
              <a:spcAft>
                <a:spcPts val="0"/>
              </a:spcAft>
              <a:buClr>
                <a:srgbClr val="F2E4D0"/>
              </a:buClr>
              <a:buSzPts val="1600"/>
              <a:buFont typeface="Red Hat Text"/>
              <a:buChar char="○"/>
              <a:defRPr sz="1200"/>
            </a:lvl5pPr>
            <a:lvl6pPr indent="-330200" lvl="5" marL="2743200">
              <a:spcBef>
                <a:spcPts val="0"/>
              </a:spcBef>
              <a:spcAft>
                <a:spcPts val="0"/>
              </a:spcAft>
              <a:buClr>
                <a:srgbClr val="F2E4D0"/>
              </a:buClr>
              <a:buSzPts val="1600"/>
              <a:buFont typeface="Red Hat Text"/>
              <a:buChar char="■"/>
              <a:defRPr sz="1200"/>
            </a:lvl6pPr>
            <a:lvl7pPr indent="-330200" lvl="6" marL="3200400">
              <a:spcBef>
                <a:spcPts val="0"/>
              </a:spcBef>
              <a:spcAft>
                <a:spcPts val="0"/>
              </a:spcAft>
              <a:buClr>
                <a:srgbClr val="F2E4D0"/>
              </a:buClr>
              <a:buSzPts val="1600"/>
              <a:buFont typeface="Red Hat Text"/>
              <a:buChar char="●"/>
              <a:defRPr sz="1200"/>
            </a:lvl7pPr>
            <a:lvl8pPr indent="-330200" lvl="7" marL="3657600">
              <a:spcBef>
                <a:spcPts val="0"/>
              </a:spcBef>
              <a:spcAft>
                <a:spcPts val="0"/>
              </a:spcAft>
              <a:buClr>
                <a:srgbClr val="F2E4D0"/>
              </a:buClr>
              <a:buSzPts val="1600"/>
              <a:buFont typeface="Red Hat Text"/>
              <a:buChar char="○"/>
              <a:defRPr sz="1200"/>
            </a:lvl8pPr>
            <a:lvl9pPr indent="-330200" lvl="8" marL="4114800">
              <a:spcBef>
                <a:spcPts val="0"/>
              </a:spcBef>
              <a:spcAft>
                <a:spcPts val="0"/>
              </a:spcAft>
              <a:buClr>
                <a:srgbClr val="F2E4D0"/>
              </a:buClr>
              <a:buSzPts val="1600"/>
              <a:buFont typeface="Red Hat Text"/>
              <a:buChar char="■"/>
              <a:defRPr sz="1200"/>
            </a:lvl9pPr>
          </a:lstStyle>
          <a:p/>
        </p:txBody>
      </p:sp>
      <p:sp>
        <p:nvSpPr>
          <p:cNvPr id="169" name="Google Shape;169;p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70" name="Google Shape;170;p7"/>
          <p:cNvSpPr/>
          <p:nvPr/>
        </p:nvSpPr>
        <p:spPr>
          <a:xfrm>
            <a:off x="8293800" y="601600"/>
            <a:ext cx="260400" cy="260400"/>
          </a:xfrm>
          <a:prstGeom prst="mathMultiply">
            <a:avLst>
              <a:gd fmla="val 23520" name="adj1"/>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7"/>
          <p:cNvSpPr/>
          <p:nvPr/>
        </p:nvSpPr>
        <p:spPr>
          <a:xfrm>
            <a:off x="8293800" y="1502675"/>
            <a:ext cx="260400" cy="260400"/>
          </a:xfrm>
          <a:prstGeom prst="mathMultiply">
            <a:avLst>
              <a:gd fmla="val 23520" name="adj1"/>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blipFill>
          <a:blip r:embed="rId2">
            <a:alphaModFix/>
          </a:blip>
          <a:stretch>
            <a:fillRect/>
          </a:stretch>
        </a:blipFill>
      </p:bgPr>
    </p:bg>
    <p:spTree>
      <p:nvGrpSpPr>
        <p:cNvPr id="172" name="Shape 172"/>
        <p:cNvGrpSpPr/>
        <p:nvPr/>
      </p:nvGrpSpPr>
      <p:grpSpPr>
        <a:xfrm>
          <a:off x="0" y="0"/>
          <a:ext cx="0" cy="0"/>
          <a:chOff x="0" y="0"/>
          <a:chExt cx="0" cy="0"/>
        </a:xfrm>
      </p:grpSpPr>
      <p:grpSp>
        <p:nvGrpSpPr>
          <p:cNvPr id="173" name="Google Shape;173;p8"/>
          <p:cNvGrpSpPr/>
          <p:nvPr/>
        </p:nvGrpSpPr>
        <p:grpSpPr>
          <a:xfrm>
            <a:off x="247200" y="332350"/>
            <a:ext cx="8649600" cy="4478700"/>
            <a:chOff x="247200" y="332350"/>
            <a:chExt cx="8649600" cy="4478700"/>
          </a:xfrm>
        </p:grpSpPr>
        <p:sp>
          <p:nvSpPr>
            <p:cNvPr id="174" name="Google Shape;174;p8"/>
            <p:cNvSpPr/>
            <p:nvPr/>
          </p:nvSpPr>
          <p:spPr>
            <a:xfrm>
              <a:off x="247200" y="332350"/>
              <a:ext cx="8649600" cy="4478700"/>
            </a:xfrm>
            <a:prstGeom prst="roundRect">
              <a:avLst>
                <a:gd fmla="val 3336" name="adj"/>
              </a:avLst>
            </a:prstGeom>
            <a:solidFill>
              <a:schemeClr val="lt1"/>
            </a:solidFill>
            <a:ln cap="flat" cmpd="sng" w="28575">
              <a:solidFill>
                <a:schemeClr val="dk1"/>
              </a:solidFill>
              <a:prstDash val="solid"/>
              <a:round/>
              <a:headEnd len="sm" w="sm" type="none"/>
              <a:tailEnd len="sm" w="sm" type="none"/>
            </a:ln>
            <a:effectLst>
              <a:outerShdw rotWithShape="0" algn="bl" dir="3120000" dist="76200">
                <a:srgbClr val="2D2E27"/>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5" name="Google Shape;175;p8"/>
            <p:cNvGrpSpPr/>
            <p:nvPr/>
          </p:nvGrpSpPr>
          <p:grpSpPr>
            <a:xfrm>
              <a:off x="247200" y="473369"/>
              <a:ext cx="8642700" cy="247681"/>
              <a:chOff x="247200" y="1419444"/>
              <a:chExt cx="8642700" cy="247681"/>
            </a:xfrm>
          </p:grpSpPr>
          <p:cxnSp>
            <p:nvCxnSpPr>
              <p:cNvPr id="176" name="Google Shape;176;p8"/>
              <p:cNvCxnSpPr/>
              <p:nvPr/>
            </p:nvCxnSpPr>
            <p:spPr>
              <a:xfrm>
                <a:off x="247200" y="1667125"/>
                <a:ext cx="8642700" cy="0"/>
              </a:xfrm>
              <a:prstGeom prst="straightConnector1">
                <a:avLst/>
              </a:prstGeom>
              <a:noFill/>
              <a:ln cap="flat" cmpd="sng" w="28575">
                <a:solidFill>
                  <a:schemeClr val="dk1"/>
                </a:solidFill>
                <a:prstDash val="solid"/>
                <a:round/>
                <a:headEnd len="med" w="med" type="none"/>
                <a:tailEnd len="med" w="med" type="none"/>
              </a:ln>
            </p:spPr>
          </p:cxnSp>
          <p:sp>
            <p:nvSpPr>
              <p:cNvPr id="177" name="Google Shape;177;p8"/>
              <p:cNvSpPr/>
              <p:nvPr/>
            </p:nvSpPr>
            <p:spPr>
              <a:xfrm>
                <a:off x="7841645" y="1419444"/>
                <a:ext cx="140400" cy="140400"/>
              </a:xfrm>
              <a:prstGeom prst="ellipse">
                <a:avLst/>
              </a:prstGeom>
              <a:solidFill>
                <a:schemeClr val="dk2"/>
              </a:solidFill>
              <a:ln cap="flat" cmpd="sng" w="28575">
                <a:solidFill>
                  <a:schemeClr val="dk1"/>
                </a:solidFill>
                <a:prstDash val="solid"/>
                <a:round/>
                <a:headEnd len="sm" w="sm" type="none"/>
                <a:tailEnd len="sm" w="sm" type="none"/>
              </a:ln>
              <a:effectLst>
                <a:outerShdw rotWithShape="0" algn="bl" dir="2700000" dist="19050">
                  <a:srgbClr val="2D2E27"/>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8"/>
              <p:cNvSpPr/>
              <p:nvPr/>
            </p:nvSpPr>
            <p:spPr>
              <a:xfrm>
                <a:off x="8138893" y="1419444"/>
                <a:ext cx="140400" cy="140400"/>
              </a:xfrm>
              <a:prstGeom prst="ellipse">
                <a:avLst/>
              </a:prstGeom>
              <a:solidFill>
                <a:schemeClr val="lt1"/>
              </a:solidFill>
              <a:ln cap="flat" cmpd="sng" w="28575">
                <a:solidFill>
                  <a:schemeClr val="dk1"/>
                </a:solidFill>
                <a:prstDash val="solid"/>
                <a:round/>
                <a:headEnd len="sm" w="sm" type="none"/>
                <a:tailEnd len="sm" w="sm" type="none"/>
              </a:ln>
              <a:effectLst>
                <a:outerShdw rotWithShape="0" algn="bl" dir="2700000" dist="19050">
                  <a:srgbClr val="2D2E27"/>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8"/>
              <p:cNvSpPr/>
              <p:nvPr/>
            </p:nvSpPr>
            <p:spPr>
              <a:xfrm>
                <a:off x="8436142" y="1419444"/>
                <a:ext cx="140400" cy="140400"/>
              </a:xfrm>
              <a:prstGeom prst="ellipse">
                <a:avLst/>
              </a:prstGeom>
              <a:solidFill>
                <a:schemeClr val="lt2"/>
              </a:solidFill>
              <a:ln cap="flat" cmpd="sng" w="28575">
                <a:solidFill>
                  <a:schemeClr val="dk1"/>
                </a:solidFill>
                <a:prstDash val="solid"/>
                <a:round/>
                <a:headEnd len="sm" w="sm" type="none"/>
                <a:tailEnd len="sm" w="sm" type="none"/>
              </a:ln>
              <a:effectLst>
                <a:outerShdw rotWithShape="0" algn="bl" dir="2700000" dist="19050">
                  <a:srgbClr val="2D2E27"/>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80" name="Google Shape;180;p8"/>
          <p:cNvSpPr txBox="1"/>
          <p:nvPr>
            <p:ph type="title"/>
          </p:nvPr>
        </p:nvSpPr>
        <p:spPr>
          <a:xfrm>
            <a:off x="1761550" y="1571738"/>
            <a:ext cx="5620800" cy="1596000"/>
          </a:xfrm>
          <a:prstGeom prst="rect">
            <a:avLst/>
          </a:prstGeom>
        </p:spPr>
        <p:txBody>
          <a:bodyPr anchorCtr="0" anchor="ctr" bIns="91425" lIns="91425" spcFirstLastPara="1" rIns="91425" wrap="square" tIns="91425">
            <a:noAutofit/>
          </a:bodyPr>
          <a:lstStyle>
            <a:lvl1pPr lvl="0" algn="ctr">
              <a:spcBef>
                <a:spcPts val="0"/>
              </a:spcBef>
              <a:spcAft>
                <a:spcPts val="0"/>
              </a:spcAft>
              <a:buSzPts val="4800"/>
              <a:buNone/>
              <a:defRPr sz="66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blipFill>
          <a:blip r:embed="rId2">
            <a:alphaModFix/>
          </a:blip>
          <a:stretch>
            <a:fillRect/>
          </a:stretch>
        </a:blipFill>
      </p:bgPr>
    </p:bg>
    <p:spTree>
      <p:nvGrpSpPr>
        <p:cNvPr id="181" name="Shape 181"/>
        <p:cNvGrpSpPr/>
        <p:nvPr/>
      </p:nvGrpSpPr>
      <p:grpSpPr>
        <a:xfrm>
          <a:off x="0" y="0"/>
          <a:ext cx="0" cy="0"/>
          <a:chOff x="0" y="0"/>
          <a:chExt cx="0" cy="0"/>
        </a:xfrm>
      </p:grpSpPr>
      <p:grpSp>
        <p:nvGrpSpPr>
          <p:cNvPr id="182" name="Google Shape;182;p9"/>
          <p:cNvGrpSpPr/>
          <p:nvPr/>
        </p:nvGrpSpPr>
        <p:grpSpPr>
          <a:xfrm>
            <a:off x="247200" y="332350"/>
            <a:ext cx="8649600" cy="4478700"/>
            <a:chOff x="247200" y="332350"/>
            <a:chExt cx="8649600" cy="4478700"/>
          </a:xfrm>
        </p:grpSpPr>
        <p:sp>
          <p:nvSpPr>
            <p:cNvPr id="183" name="Google Shape;183;p9"/>
            <p:cNvSpPr/>
            <p:nvPr/>
          </p:nvSpPr>
          <p:spPr>
            <a:xfrm>
              <a:off x="247200" y="332350"/>
              <a:ext cx="8649600" cy="4478700"/>
            </a:xfrm>
            <a:prstGeom prst="roundRect">
              <a:avLst>
                <a:gd fmla="val 3336" name="adj"/>
              </a:avLst>
            </a:prstGeom>
            <a:solidFill>
              <a:schemeClr val="lt1"/>
            </a:solidFill>
            <a:ln cap="flat" cmpd="sng" w="28575">
              <a:solidFill>
                <a:schemeClr val="dk1"/>
              </a:solidFill>
              <a:prstDash val="solid"/>
              <a:round/>
              <a:headEnd len="sm" w="sm" type="none"/>
              <a:tailEnd len="sm" w="sm" type="none"/>
            </a:ln>
            <a:effectLst>
              <a:outerShdw rotWithShape="0" algn="bl" dir="3120000" dist="76200">
                <a:srgbClr val="2D2E27"/>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4" name="Google Shape;184;p9"/>
            <p:cNvGrpSpPr/>
            <p:nvPr/>
          </p:nvGrpSpPr>
          <p:grpSpPr>
            <a:xfrm>
              <a:off x="247200" y="473369"/>
              <a:ext cx="8642700" cy="247681"/>
              <a:chOff x="247200" y="1419444"/>
              <a:chExt cx="8642700" cy="247681"/>
            </a:xfrm>
          </p:grpSpPr>
          <p:cxnSp>
            <p:nvCxnSpPr>
              <p:cNvPr id="185" name="Google Shape;185;p9"/>
              <p:cNvCxnSpPr/>
              <p:nvPr/>
            </p:nvCxnSpPr>
            <p:spPr>
              <a:xfrm>
                <a:off x="247200" y="1667125"/>
                <a:ext cx="8642700" cy="0"/>
              </a:xfrm>
              <a:prstGeom prst="straightConnector1">
                <a:avLst/>
              </a:prstGeom>
              <a:noFill/>
              <a:ln cap="flat" cmpd="sng" w="28575">
                <a:solidFill>
                  <a:schemeClr val="dk1"/>
                </a:solidFill>
                <a:prstDash val="solid"/>
                <a:round/>
                <a:headEnd len="med" w="med" type="none"/>
                <a:tailEnd len="med" w="med" type="none"/>
              </a:ln>
            </p:spPr>
          </p:cxnSp>
          <p:sp>
            <p:nvSpPr>
              <p:cNvPr id="186" name="Google Shape;186;p9"/>
              <p:cNvSpPr/>
              <p:nvPr/>
            </p:nvSpPr>
            <p:spPr>
              <a:xfrm>
                <a:off x="7841645" y="1419444"/>
                <a:ext cx="140400" cy="140400"/>
              </a:xfrm>
              <a:prstGeom prst="ellipse">
                <a:avLst/>
              </a:prstGeom>
              <a:solidFill>
                <a:schemeClr val="dk2"/>
              </a:solidFill>
              <a:ln cap="flat" cmpd="sng" w="28575">
                <a:solidFill>
                  <a:schemeClr val="dk1"/>
                </a:solidFill>
                <a:prstDash val="solid"/>
                <a:round/>
                <a:headEnd len="sm" w="sm" type="none"/>
                <a:tailEnd len="sm" w="sm" type="none"/>
              </a:ln>
              <a:effectLst>
                <a:outerShdw rotWithShape="0" algn="bl" dir="2700000" dist="19050">
                  <a:srgbClr val="2D2E27"/>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9"/>
              <p:cNvSpPr/>
              <p:nvPr/>
            </p:nvSpPr>
            <p:spPr>
              <a:xfrm>
                <a:off x="8138893" y="1419444"/>
                <a:ext cx="140400" cy="140400"/>
              </a:xfrm>
              <a:prstGeom prst="ellipse">
                <a:avLst/>
              </a:prstGeom>
              <a:solidFill>
                <a:schemeClr val="lt1"/>
              </a:solidFill>
              <a:ln cap="flat" cmpd="sng" w="28575">
                <a:solidFill>
                  <a:schemeClr val="dk1"/>
                </a:solidFill>
                <a:prstDash val="solid"/>
                <a:round/>
                <a:headEnd len="sm" w="sm" type="none"/>
                <a:tailEnd len="sm" w="sm" type="none"/>
              </a:ln>
              <a:effectLst>
                <a:outerShdw rotWithShape="0" algn="bl" dir="2700000" dist="19050">
                  <a:srgbClr val="2D2E27"/>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9"/>
              <p:cNvSpPr/>
              <p:nvPr/>
            </p:nvSpPr>
            <p:spPr>
              <a:xfrm>
                <a:off x="8436142" y="1419444"/>
                <a:ext cx="140400" cy="140400"/>
              </a:xfrm>
              <a:prstGeom prst="ellipse">
                <a:avLst/>
              </a:prstGeom>
              <a:solidFill>
                <a:schemeClr val="lt2"/>
              </a:solidFill>
              <a:ln cap="flat" cmpd="sng" w="28575">
                <a:solidFill>
                  <a:schemeClr val="dk1"/>
                </a:solidFill>
                <a:prstDash val="solid"/>
                <a:round/>
                <a:headEnd len="sm" w="sm" type="none"/>
                <a:tailEnd len="sm" w="sm" type="none"/>
              </a:ln>
              <a:effectLst>
                <a:outerShdw rotWithShape="0" algn="bl" dir="2700000" dist="19050">
                  <a:srgbClr val="2D2E27"/>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89" name="Google Shape;189;p9"/>
          <p:cNvSpPr txBox="1"/>
          <p:nvPr>
            <p:ph type="title"/>
          </p:nvPr>
        </p:nvSpPr>
        <p:spPr>
          <a:xfrm>
            <a:off x="4378800" y="1267200"/>
            <a:ext cx="3633000" cy="1482300"/>
          </a:xfrm>
          <a:prstGeom prst="rect">
            <a:avLst/>
          </a:prstGeom>
        </p:spPr>
        <p:txBody>
          <a:bodyPr anchorCtr="0" anchor="b" bIns="91425" lIns="91425" spcFirstLastPara="1" rIns="91425" wrap="square" tIns="91425">
            <a:noAutofit/>
          </a:bodyPr>
          <a:lstStyle>
            <a:lvl1pPr lvl="0">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190" name="Google Shape;190;p9"/>
          <p:cNvSpPr txBox="1"/>
          <p:nvPr>
            <p:ph idx="1" type="subTitle"/>
          </p:nvPr>
        </p:nvSpPr>
        <p:spPr>
          <a:xfrm>
            <a:off x="4378800" y="3155725"/>
            <a:ext cx="4045200" cy="8997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SzPts val="2100"/>
              <a:buNone/>
              <a:defRPr>
                <a:solidFill>
                  <a:schemeClr val="dk1"/>
                </a:solidFill>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blipFill>
          <a:blip r:embed="rId2">
            <a:alphaModFix/>
          </a:blip>
          <a:stretch>
            <a:fillRect/>
          </a:stretch>
        </a:blipFill>
      </p:bgPr>
    </p:bg>
    <p:spTree>
      <p:nvGrpSpPr>
        <p:cNvPr id="191" name="Shape 191"/>
        <p:cNvGrpSpPr/>
        <p:nvPr/>
      </p:nvGrpSpPr>
      <p:grpSpPr>
        <a:xfrm>
          <a:off x="0" y="0"/>
          <a:ext cx="0" cy="0"/>
          <a:chOff x="0" y="0"/>
          <a:chExt cx="0" cy="0"/>
        </a:xfrm>
      </p:grpSpPr>
      <p:grpSp>
        <p:nvGrpSpPr>
          <p:cNvPr id="192" name="Google Shape;192;p10"/>
          <p:cNvGrpSpPr/>
          <p:nvPr/>
        </p:nvGrpSpPr>
        <p:grpSpPr>
          <a:xfrm>
            <a:off x="580475" y="2717975"/>
            <a:ext cx="5050200" cy="1980600"/>
            <a:chOff x="3846500" y="1285975"/>
            <a:chExt cx="5050200" cy="1980600"/>
          </a:xfrm>
        </p:grpSpPr>
        <p:sp>
          <p:nvSpPr>
            <p:cNvPr id="193" name="Google Shape;193;p10"/>
            <p:cNvSpPr/>
            <p:nvPr/>
          </p:nvSpPr>
          <p:spPr>
            <a:xfrm>
              <a:off x="3846500" y="1285975"/>
              <a:ext cx="5050200" cy="1980600"/>
            </a:xfrm>
            <a:prstGeom prst="roundRect">
              <a:avLst>
                <a:gd fmla="val 3972" name="adj"/>
              </a:avLst>
            </a:prstGeom>
            <a:solidFill>
              <a:schemeClr val="lt1"/>
            </a:solidFill>
            <a:ln cap="flat" cmpd="sng" w="28575">
              <a:solidFill>
                <a:schemeClr val="dk1"/>
              </a:solidFill>
              <a:prstDash val="solid"/>
              <a:round/>
              <a:headEnd len="sm" w="sm" type="none"/>
              <a:tailEnd len="sm" w="sm" type="none"/>
            </a:ln>
            <a:effectLst>
              <a:outerShdw rotWithShape="0" algn="bl" dir="3120000" dist="76200">
                <a:srgbClr val="2D2E27"/>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0"/>
            <p:cNvSpPr/>
            <p:nvPr/>
          </p:nvSpPr>
          <p:spPr>
            <a:xfrm>
              <a:off x="8436142" y="1419444"/>
              <a:ext cx="140400" cy="140400"/>
            </a:xfrm>
            <a:prstGeom prst="ellipse">
              <a:avLst/>
            </a:prstGeom>
            <a:solidFill>
              <a:schemeClr val="lt2"/>
            </a:solidFill>
            <a:ln cap="flat" cmpd="sng" w="28575">
              <a:solidFill>
                <a:schemeClr val="dk1"/>
              </a:solidFill>
              <a:prstDash val="solid"/>
              <a:round/>
              <a:headEnd len="sm" w="sm" type="none"/>
              <a:tailEnd len="sm" w="sm" type="none"/>
            </a:ln>
            <a:effectLst>
              <a:outerShdw rotWithShape="0" algn="bl" dir="2700000" dist="19050">
                <a:srgbClr val="2D2E27"/>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0"/>
            <p:cNvSpPr/>
            <p:nvPr/>
          </p:nvSpPr>
          <p:spPr>
            <a:xfrm>
              <a:off x="8138893" y="1419444"/>
              <a:ext cx="140400" cy="140400"/>
            </a:xfrm>
            <a:prstGeom prst="ellipse">
              <a:avLst/>
            </a:prstGeom>
            <a:solidFill>
              <a:schemeClr val="lt1"/>
            </a:solidFill>
            <a:ln cap="flat" cmpd="sng" w="28575">
              <a:solidFill>
                <a:schemeClr val="dk1"/>
              </a:solidFill>
              <a:prstDash val="solid"/>
              <a:round/>
              <a:headEnd len="sm" w="sm" type="none"/>
              <a:tailEnd len="sm" w="sm" type="none"/>
            </a:ln>
            <a:effectLst>
              <a:outerShdw rotWithShape="0" algn="bl" dir="2700000" dist="19050">
                <a:srgbClr val="2D2E27"/>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0"/>
            <p:cNvSpPr/>
            <p:nvPr/>
          </p:nvSpPr>
          <p:spPr>
            <a:xfrm>
              <a:off x="7841645" y="1419444"/>
              <a:ext cx="140400" cy="140400"/>
            </a:xfrm>
            <a:prstGeom prst="ellipse">
              <a:avLst/>
            </a:prstGeom>
            <a:solidFill>
              <a:schemeClr val="dk2"/>
            </a:solidFill>
            <a:ln cap="flat" cmpd="sng" w="28575">
              <a:solidFill>
                <a:schemeClr val="dk1"/>
              </a:solidFill>
              <a:prstDash val="solid"/>
              <a:round/>
              <a:headEnd len="sm" w="sm" type="none"/>
              <a:tailEnd len="sm" w="sm" type="none"/>
            </a:ln>
            <a:effectLst>
              <a:outerShdw rotWithShape="0" algn="bl" dir="2700000" dist="19050">
                <a:srgbClr val="2D2E27"/>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97" name="Google Shape;197;p10"/>
            <p:cNvCxnSpPr/>
            <p:nvPr/>
          </p:nvCxnSpPr>
          <p:spPr>
            <a:xfrm>
              <a:off x="3846500" y="1667125"/>
              <a:ext cx="5043300" cy="0"/>
            </a:xfrm>
            <a:prstGeom prst="straightConnector1">
              <a:avLst/>
            </a:prstGeom>
            <a:noFill/>
            <a:ln cap="flat" cmpd="sng" w="28575">
              <a:solidFill>
                <a:schemeClr val="dk1"/>
              </a:solidFill>
              <a:prstDash val="solid"/>
              <a:round/>
              <a:headEnd len="med" w="med" type="none"/>
              <a:tailEnd len="med" w="med" type="none"/>
            </a:ln>
          </p:spPr>
        </p:cxnSp>
      </p:grpSp>
      <p:sp>
        <p:nvSpPr>
          <p:cNvPr id="198" name="Google Shape;198;p10"/>
          <p:cNvSpPr txBox="1"/>
          <p:nvPr>
            <p:ph idx="1" type="body"/>
          </p:nvPr>
        </p:nvSpPr>
        <p:spPr>
          <a:xfrm>
            <a:off x="796200" y="3481425"/>
            <a:ext cx="4590000" cy="840600"/>
          </a:xfrm>
          <a:prstGeom prst="rect">
            <a:avLst/>
          </a:prstGeom>
        </p:spPr>
        <p:txBody>
          <a:bodyPr anchorCtr="0" anchor="ctr" bIns="91425" lIns="91425" spcFirstLastPara="1" rIns="91425" wrap="square" tIns="91425">
            <a:noAutofit/>
          </a:bodyPr>
          <a:lstStyle>
            <a:lvl1pPr indent="-228600" lvl="0" marL="457200" algn="ctr">
              <a:lnSpc>
                <a:spcPct val="100000"/>
              </a:lnSpc>
              <a:spcBef>
                <a:spcPts val="0"/>
              </a:spcBef>
              <a:spcAft>
                <a:spcPts val="0"/>
              </a:spcAft>
              <a:buSzPts val="1600"/>
              <a:buNone/>
              <a:defRPr sz="2900">
                <a:latin typeface="Rubik ExtraBold"/>
                <a:ea typeface="Rubik ExtraBold"/>
                <a:cs typeface="Rubik ExtraBold"/>
                <a:sym typeface="Rubik ExtraBold"/>
              </a:defRPr>
            </a:lvl1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slideLayout" Target="../slideLayouts/slideLayout22.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24" Type="http://schemas.openxmlformats.org/officeDocument/2006/relationships/theme" Target="../theme/theme2.xml"/><Relationship Id="rId12" Type="http://schemas.openxmlformats.org/officeDocument/2006/relationships/slideLayout" Target="../slideLayouts/slideLayout12.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000"/>
              <a:buFont typeface="Rubik ExtraBold"/>
              <a:buNone/>
              <a:defRPr sz="3000">
                <a:solidFill>
                  <a:schemeClr val="dk1"/>
                </a:solidFill>
                <a:latin typeface="Rubik ExtraBold"/>
                <a:ea typeface="Rubik ExtraBold"/>
                <a:cs typeface="Rubik ExtraBold"/>
                <a:sym typeface="Rubik ExtraBold"/>
              </a:defRPr>
            </a:lvl1pPr>
            <a:lvl2pPr lvl="1">
              <a:spcBef>
                <a:spcPts val="0"/>
              </a:spcBef>
              <a:spcAft>
                <a:spcPts val="0"/>
              </a:spcAft>
              <a:buClr>
                <a:schemeClr val="dk1"/>
              </a:buClr>
              <a:buSzPts val="3000"/>
              <a:buFont typeface="Rubik ExtraBold"/>
              <a:buNone/>
              <a:defRPr sz="3000">
                <a:solidFill>
                  <a:schemeClr val="dk1"/>
                </a:solidFill>
                <a:latin typeface="Rubik ExtraBold"/>
                <a:ea typeface="Rubik ExtraBold"/>
                <a:cs typeface="Rubik ExtraBold"/>
                <a:sym typeface="Rubik ExtraBold"/>
              </a:defRPr>
            </a:lvl2pPr>
            <a:lvl3pPr lvl="2">
              <a:spcBef>
                <a:spcPts val="0"/>
              </a:spcBef>
              <a:spcAft>
                <a:spcPts val="0"/>
              </a:spcAft>
              <a:buClr>
                <a:schemeClr val="dk1"/>
              </a:buClr>
              <a:buSzPts val="3000"/>
              <a:buFont typeface="Rubik ExtraBold"/>
              <a:buNone/>
              <a:defRPr sz="3000">
                <a:solidFill>
                  <a:schemeClr val="dk1"/>
                </a:solidFill>
                <a:latin typeface="Rubik ExtraBold"/>
                <a:ea typeface="Rubik ExtraBold"/>
                <a:cs typeface="Rubik ExtraBold"/>
                <a:sym typeface="Rubik ExtraBold"/>
              </a:defRPr>
            </a:lvl3pPr>
            <a:lvl4pPr lvl="3">
              <a:spcBef>
                <a:spcPts val="0"/>
              </a:spcBef>
              <a:spcAft>
                <a:spcPts val="0"/>
              </a:spcAft>
              <a:buClr>
                <a:schemeClr val="dk1"/>
              </a:buClr>
              <a:buSzPts val="3000"/>
              <a:buFont typeface="Rubik ExtraBold"/>
              <a:buNone/>
              <a:defRPr sz="3000">
                <a:solidFill>
                  <a:schemeClr val="dk1"/>
                </a:solidFill>
                <a:latin typeface="Rubik ExtraBold"/>
                <a:ea typeface="Rubik ExtraBold"/>
                <a:cs typeface="Rubik ExtraBold"/>
                <a:sym typeface="Rubik ExtraBold"/>
              </a:defRPr>
            </a:lvl4pPr>
            <a:lvl5pPr lvl="4">
              <a:spcBef>
                <a:spcPts val="0"/>
              </a:spcBef>
              <a:spcAft>
                <a:spcPts val="0"/>
              </a:spcAft>
              <a:buClr>
                <a:schemeClr val="dk1"/>
              </a:buClr>
              <a:buSzPts val="3000"/>
              <a:buFont typeface="Rubik ExtraBold"/>
              <a:buNone/>
              <a:defRPr sz="3000">
                <a:solidFill>
                  <a:schemeClr val="dk1"/>
                </a:solidFill>
                <a:latin typeface="Rubik ExtraBold"/>
                <a:ea typeface="Rubik ExtraBold"/>
                <a:cs typeface="Rubik ExtraBold"/>
                <a:sym typeface="Rubik ExtraBold"/>
              </a:defRPr>
            </a:lvl5pPr>
            <a:lvl6pPr lvl="5">
              <a:spcBef>
                <a:spcPts val="0"/>
              </a:spcBef>
              <a:spcAft>
                <a:spcPts val="0"/>
              </a:spcAft>
              <a:buClr>
                <a:schemeClr val="dk1"/>
              </a:buClr>
              <a:buSzPts val="3000"/>
              <a:buFont typeface="Rubik ExtraBold"/>
              <a:buNone/>
              <a:defRPr sz="3000">
                <a:solidFill>
                  <a:schemeClr val="dk1"/>
                </a:solidFill>
                <a:latin typeface="Rubik ExtraBold"/>
                <a:ea typeface="Rubik ExtraBold"/>
                <a:cs typeface="Rubik ExtraBold"/>
                <a:sym typeface="Rubik ExtraBold"/>
              </a:defRPr>
            </a:lvl6pPr>
            <a:lvl7pPr lvl="6">
              <a:spcBef>
                <a:spcPts val="0"/>
              </a:spcBef>
              <a:spcAft>
                <a:spcPts val="0"/>
              </a:spcAft>
              <a:buClr>
                <a:schemeClr val="dk1"/>
              </a:buClr>
              <a:buSzPts val="3000"/>
              <a:buFont typeface="Rubik ExtraBold"/>
              <a:buNone/>
              <a:defRPr sz="3000">
                <a:solidFill>
                  <a:schemeClr val="dk1"/>
                </a:solidFill>
                <a:latin typeface="Rubik ExtraBold"/>
                <a:ea typeface="Rubik ExtraBold"/>
                <a:cs typeface="Rubik ExtraBold"/>
                <a:sym typeface="Rubik ExtraBold"/>
              </a:defRPr>
            </a:lvl7pPr>
            <a:lvl8pPr lvl="7">
              <a:spcBef>
                <a:spcPts val="0"/>
              </a:spcBef>
              <a:spcAft>
                <a:spcPts val="0"/>
              </a:spcAft>
              <a:buClr>
                <a:schemeClr val="dk1"/>
              </a:buClr>
              <a:buSzPts val="3000"/>
              <a:buFont typeface="Rubik ExtraBold"/>
              <a:buNone/>
              <a:defRPr sz="3000">
                <a:solidFill>
                  <a:schemeClr val="dk1"/>
                </a:solidFill>
                <a:latin typeface="Rubik ExtraBold"/>
                <a:ea typeface="Rubik ExtraBold"/>
                <a:cs typeface="Rubik ExtraBold"/>
                <a:sym typeface="Rubik ExtraBold"/>
              </a:defRPr>
            </a:lvl8pPr>
            <a:lvl9pPr lvl="8">
              <a:spcBef>
                <a:spcPts val="0"/>
              </a:spcBef>
              <a:spcAft>
                <a:spcPts val="0"/>
              </a:spcAft>
              <a:buClr>
                <a:schemeClr val="dk1"/>
              </a:buClr>
              <a:buSzPts val="3000"/>
              <a:buFont typeface="Rubik ExtraBold"/>
              <a:buNone/>
              <a:defRPr sz="3000">
                <a:solidFill>
                  <a:schemeClr val="dk1"/>
                </a:solidFill>
                <a:latin typeface="Rubik ExtraBold"/>
                <a:ea typeface="Rubik ExtraBold"/>
                <a:cs typeface="Rubik ExtraBold"/>
                <a:sym typeface="Rubik ExtraBold"/>
              </a:defRPr>
            </a:lvl9pPr>
          </a:lstStyle>
          <a:p/>
        </p:txBody>
      </p:sp>
      <p:sp>
        <p:nvSpPr>
          <p:cNvPr id="7" name="Google Shape;7;p1"/>
          <p:cNvSpPr txBox="1"/>
          <p:nvPr>
            <p:ph idx="1" type="body"/>
          </p:nvPr>
        </p:nvSpPr>
        <p:spPr>
          <a:xfrm>
            <a:off x="720000" y="1152475"/>
            <a:ext cx="7704000" cy="3416400"/>
          </a:xfrm>
          <a:prstGeom prst="rect">
            <a:avLst/>
          </a:prstGeom>
          <a:noFill/>
          <a:ln>
            <a:noFill/>
          </a:ln>
        </p:spPr>
        <p:txBody>
          <a:bodyPr anchorCtr="0" anchor="ctr" bIns="91425" lIns="91425" spcFirstLastPara="1" rIns="91425" wrap="square" tIns="91425">
            <a:noAutofit/>
          </a:bodyPr>
          <a:lstStyle>
            <a:lvl1pPr indent="-330200" lvl="0" marL="457200">
              <a:lnSpc>
                <a:spcPct val="100000"/>
              </a:lnSpc>
              <a:spcBef>
                <a:spcPts val="0"/>
              </a:spcBef>
              <a:spcAft>
                <a:spcPts val="0"/>
              </a:spcAft>
              <a:buClr>
                <a:schemeClr val="dk1"/>
              </a:buClr>
              <a:buSzPts val="1600"/>
              <a:buFont typeface="Inter"/>
              <a:buChar char="●"/>
              <a:defRPr sz="1600">
                <a:solidFill>
                  <a:schemeClr val="dk1"/>
                </a:solidFill>
                <a:latin typeface="Inter"/>
                <a:ea typeface="Inter"/>
                <a:cs typeface="Inter"/>
                <a:sym typeface="Inter"/>
              </a:defRPr>
            </a:lvl1pPr>
            <a:lvl2pPr indent="-330200" lvl="1" marL="914400">
              <a:lnSpc>
                <a:spcPct val="100000"/>
              </a:lnSpc>
              <a:spcBef>
                <a:spcPts val="0"/>
              </a:spcBef>
              <a:spcAft>
                <a:spcPts val="0"/>
              </a:spcAft>
              <a:buClr>
                <a:schemeClr val="dk1"/>
              </a:buClr>
              <a:buSzPts val="1600"/>
              <a:buFont typeface="Inter"/>
              <a:buChar char="○"/>
              <a:defRPr sz="1600">
                <a:solidFill>
                  <a:schemeClr val="dk1"/>
                </a:solidFill>
                <a:latin typeface="Inter"/>
                <a:ea typeface="Inter"/>
                <a:cs typeface="Inter"/>
                <a:sym typeface="Inter"/>
              </a:defRPr>
            </a:lvl2pPr>
            <a:lvl3pPr indent="-330200" lvl="2" marL="1371600">
              <a:lnSpc>
                <a:spcPct val="100000"/>
              </a:lnSpc>
              <a:spcBef>
                <a:spcPts val="0"/>
              </a:spcBef>
              <a:spcAft>
                <a:spcPts val="0"/>
              </a:spcAft>
              <a:buClr>
                <a:schemeClr val="dk1"/>
              </a:buClr>
              <a:buSzPts val="1600"/>
              <a:buFont typeface="Inter"/>
              <a:buChar char="■"/>
              <a:defRPr sz="1600">
                <a:solidFill>
                  <a:schemeClr val="dk1"/>
                </a:solidFill>
                <a:latin typeface="Inter"/>
                <a:ea typeface="Inter"/>
                <a:cs typeface="Inter"/>
                <a:sym typeface="Inter"/>
              </a:defRPr>
            </a:lvl3pPr>
            <a:lvl4pPr indent="-330200" lvl="3" marL="1828800">
              <a:lnSpc>
                <a:spcPct val="100000"/>
              </a:lnSpc>
              <a:spcBef>
                <a:spcPts val="0"/>
              </a:spcBef>
              <a:spcAft>
                <a:spcPts val="0"/>
              </a:spcAft>
              <a:buClr>
                <a:schemeClr val="dk1"/>
              </a:buClr>
              <a:buSzPts val="1600"/>
              <a:buFont typeface="Inter"/>
              <a:buChar char="●"/>
              <a:defRPr sz="1600">
                <a:solidFill>
                  <a:schemeClr val="dk1"/>
                </a:solidFill>
                <a:latin typeface="Inter"/>
                <a:ea typeface="Inter"/>
                <a:cs typeface="Inter"/>
                <a:sym typeface="Inter"/>
              </a:defRPr>
            </a:lvl4pPr>
            <a:lvl5pPr indent="-330200" lvl="4" marL="2286000">
              <a:lnSpc>
                <a:spcPct val="100000"/>
              </a:lnSpc>
              <a:spcBef>
                <a:spcPts val="0"/>
              </a:spcBef>
              <a:spcAft>
                <a:spcPts val="0"/>
              </a:spcAft>
              <a:buClr>
                <a:schemeClr val="dk1"/>
              </a:buClr>
              <a:buSzPts val="1600"/>
              <a:buFont typeface="Inter"/>
              <a:buChar char="○"/>
              <a:defRPr sz="1600">
                <a:solidFill>
                  <a:schemeClr val="dk1"/>
                </a:solidFill>
                <a:latin typeface="Inter"/>
                <a:ea typeface="Inter"/>
                <a:cs typeface="Inter"/>
                <a:sym typeface="Inter"/>
              </a:defRPr>
            </a:lvl5pPr>
            <a:lvl6pPr indent="-330200" lvl="5" marL="2743200">
              <a:lnSpc>
                <a:spcPct val="100000"/>
              </a:lnSpc>
              <a:spcBef>
                <a:spcPts val="0"/>
              </a:spcBef>
              <a:spcAft>
                <a:spcPts val="0"/>
              </a:spcAft>
              <a:buClr>
                <a:schemeClr val="dk1"/>
              </a:buClr>
              <a:buSzPts val="1600"/>
              <a:buFont typeface="Inter"/>
              <a:buChar char="■"/>
              <a:defRPr sz="1600">
                <a:solidFill>
                  <a:schemeClr val="dk1"/>
                </a:solidFill>
                <a:latin typeface="Inter"/>
                <a:ea typeface="Inter"/>
                <a:cs typeface="Inter"/>
                <a:sym typeface="Inter"/>
              </a:defRPr>
            </a:lvl6pPr>
            <a:lvl7pPr indent="-330200" lvl="6" marL="3200400">
              <a:lnSpc>
                <a:spcPct val="100000"/>
              </a:lnSpc>
              <a:spcBef>
                <a:spcPts val="0"/>
              </a:spcBef>
              <a:spcAft>
                <a:spcPts val="0"/>
              </a:spcAft>
              <a:buClr>
                <a:schemeClr val="dk1"/>
              </a:buClr>
              <a:buSzPts val="1600"/>
              <a:buFont typeface="Inter"/>
              <a:buChar char="●"/>
              <a:defRPr sz="1600">
                <a:solidFill>
                  <a:schemeClr val="dk1"/>
                </a:solidFill>
                <a:latin typeface="Inter"/>
                <a:ea typeface="Inter"/>
                <a:cs typeface="Inter"/>
                <a:sym typeface="Inter"/>
              </a:defRPr>
            </a:lvl7pPr>
            <a:lvl8pPr indent="-330200" lvl="7" marL="3657600">
              <a:lnSpc>
                <a:spcPct val="100000"/>
              </a:lnSpc>
              <a:spcBef>
                <a:spcPts val="0"/>
              </a:spcBef>
              <a:spcAft>
                <a:spcPts val="0"/>
              </a:spcAft>
              <a:buClr>
                <a:schemeClr val="dk1"/>
              </a:buClr>
              <a:buSzPts val="1600"/>
              <a:buFont typeface="Inter"/>
              <a:buChar char="○"/>
              <a:defRPr sz="1600">
                <a:solidFill>
                  <a:schemeClr val="dk1"/>
                </a:solidFill>
                <a:latin typeface="Inter"/>
                <a:ea typeface="Inter"/>
                <a:cs typeface="Inter"/>
                <a:sym typeface="Inter"/>
              </a:defRPr>
            </a:lvl8pPr>
            <a:lvl9pPr indent="-330200" lvl="8" marL="4114800">
              <a:lnSpc>
                <a:spcPct val="100000"/>
              </a:lnSpc>
              <a:spcBef>
                <a:spcPts val="0"/>
              </a:spcBef>
              <a:spcAft>
                <a:spcPts val="0"/>
              </a:spcAft>
              <a:buClr>
                <a:schemeClr val="dk1"/>
              </a:buClr>
              <a:buSzPts val="1600"/>
              <a:buFont typeface="Inter"/>
              <a:buChar char="■"/>
              <a:defRPr sz="1600">
                <a:solidFill>
                  <a:schemeClr val="dk1"/>
                </a:solidFill>
                <a:latin typeface="Inter"/>
                <a:ea typeface="Inter"/>
                <a:cs typeface="Inter"/>
                <a:sym typeface="Inter"/>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2.png"/><Relationship Id="rId4" Type="http://schemas.openxmlformats.org/officeDocument/2006/relationships/image" Target="../media/image1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hyperlink" Target="https://www.giveindia.org/"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 Id="rId3" Type="http://schemas.openxmlformats.org/officeDocument/2006/relationships/image" Target="../media/image1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 Id="rId3" Type="http://schemas.openxmlformats.org/officeDocument/2006/relationships/image" Target="../media/image2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 Id="rId3" Type="http://schemas.openxmlformats.org/officeDocument/2006/relationships/image" Target="../media/image2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2.xml"/><Relationship Id="rId3" Type="http://schemas.openxmlformats.org/officeDocument/2006/relationships/image" Target="../media/image2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sp>
        <p:nvSpPr>
          <p:cNvPr id="416" name="Google Shape;416;p25"/>
          <p:cNvSpPr txBox="1"/>
          <p:nvPr>
            <p:ph type="ctrTitle"/>
          </p:nvPr>
        </p:nvSpPr>
        <p:spPr>
          <a:xfrm>
            <a:off x="987375" y="1563513"/>
            <a:ext cx="7169400" cy="1699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CHARITY</a:t>
            </a:r>
            <a:r>
              <a:rPr lang="en"/>
              <a:t> </a:t>
            </a:r>
            <a:r>
              <a:rPr lang="en">
                <a:highlight>
                  <a:schemeClr val="accent5"/>
                </a:highlight>
              </a:rPr>
              <a:t>DONATION</a:t>
            </a:r>
            <a:r>
              <a:rPr lang="en">
                <a:highlight>
                  <a:schemeClr val="accent5"/>
                </a:highlight>
              </a:rPr>
              <a:t> WEB/APP</a:t>
            </a:r>
            <a:endParaRPr>
              <a:highlight>
                <a:schemeClr val="accent5"/>
              </a:highlight>
            </a:endParaRPr>
          </a:p>
        </p:txBody>
      </p:sp>
      <p:sp>
        <p:nvSpPr>
          <p:cNvPr id="417" name="Google Shape;417;p25"/>
          <p:cNvSpPr txBox="1"/>
          <p:nvPr>
            <p:ph idx="1" type="subTitle"/>
          </p:nvPr>
        </p:nvSpPr>
        <p:spPr>
          <a:xfrm>
            <a:off x="1869075" y="3240600"/>
            <a:ext cx="5405700" cy="480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PHASE - 1 REVIEW</a:t>
            </a:r>
            <a:endParaRPr/>
          </a:p>
        </p:txBody>
      </p:sp>
      <p:sp>
        <p:nvSpPr>
          <p:cNvPr id="418" name="Google Shape;418;p25"/>
          <p:cNvSpPr txBox="1"/>
          <p:nvPr/>
        </p:nvSpPr>
        <p:spPr>
          <a:xfrm>
            <a:off x="895250" y="724175"/>
            <a:ext cx="36198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Rubik ExtraBold"/>
                <a:ea typeface="Rubik ExtraBold"/>
                <a:cs typeface="Rubik ExtraBold"/>
                <a:sym typeface="Rubik ExtraBold"/>
              </a:rPr>
              <a:t>// EPICS COMMUNITY PROJECT</a:t>
            </a:r>
            <a:endParaRPr>
              <a:solidFill>
                <a:schemeClr val="dk1"/>
              </a:solidFill>
              <a:latin typeface="Rubik ExtraBold"/>
              <a:ea typeface="Rubik ExtraBold"/>
              <a:cs typeface="Rubik ExtraBold"/>
              <a:sym typeface="Rubik ExtraBold"/>
            </a:endParaRPr>
          </a:p>
        </p:txBody>
      </p:sp>
      <p:grpSp>
        <p:nvGrpSpPr>
          <p:cNvPr id="419" name="Google Shape;419;p25"/>
          <p:cNvGrpSpPr/>
          <p:nvPr/>
        </p:nvGrpSpPr>
        <p:grpSpPr>
          <a:xfrm>
            <a:off x="490750" y="3845200"/>
            <a:ext cx="3366000" cy="750600"/>
            <a:chOff x="708950" y="-197625"/>
            <a:chExt cx="3366000" cy="750600"/>
          </a:xfrm>
        </p:grpSpPr>
        <p:grpSp>
          <p:nvGrpSpPr>
            <p:cNvPr id="420" name="Google Shape;420;p25"/>
            <p:cNvGrpSpPr/>
            <p:nvPr/>
          </p:nvGrpSpPr>
          <p:grpSpPr>
            <a:xfrm>
              <a:off x="708950" y="-197625"/>
              <a:ext cx="3366000" cy="750600"/>
              <a:chOff x="2532375" y="2321825"/>
              <a:chExt cx="3366000" cy="750600"/>
            </a:xfrm>
          </p:grpSpPr>
          <p:sp>
            <p:nvSpPr>
              <p:cNvPr id="421" name="Google Shape;421;p25"/>
              <p:cNvSpPr/>
              <p:nvPr/>
            </p:nvSpPr>
            <p:spPr>
              <a:xfrm>
                <a:off x="2532375" y="2321825"/>
                <a:ext cx="3366000" cy="750600"/>
              </a:xfrm>
              <a:prstGeom prst="roundRect">
                <a:avLst>
                  <a:gd fmla="val 5742" name="adj"/>
                </a:avLst>
              </a:prstGeom>
              <a:solidFill>
                <a:schemeClr val="lt1"/>
              </a:solidFill>
              <a:ln cap="flat" cmpd="sng" w="28575">
                <a:solidFill>
                  <a:schemeClr val="dk1"/>
                </a:solidFill>
                <a:prstDash val="solid"/>
                <a:round/>
                <a:headEnd len="sm" w="sm" type="none"/>
                <a:tailEnd len="sm" w="sm" type="none"/>
              </a:ln>
              <a:effectLst>
                <a:outerShdw rotWithShape="0" algn="bl" dir="3120000" dist="76200">
                  <a:srgbClr val="2D2E27"/>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25"/>
              <p:cNvSpPr/>
              <p:nvPr/>
            </p:nvSpPr>
            <p:spPr>
              <a:xfrm>
                <a:off x="5539200" y="2454650"/>
                <a:ext cx="260400" cy="260400"/>
              </a:xfrm>
              <a:prstGeom prst="mathMultiply">
                <a:avLst>
                  <a:gd fmla="val 23520" name="adj1"/>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3" name="Google Shape;423;p25"/>
            <p:cNvSpPr txBox="1"/>
            <p:nvPr/>
          </p:nvSpPr>
          <p:spPr>
            <a:xfrm>
              <a:off x="868700" y="-97350"/>
              <a:ext cx="27612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500">
                  <a:solidFill>
                    <a:schemeClr val="dk1"/>
                  </a:solidFill>
                  <a:latin typeface="Rubik ExtraBold"/>
                  <a:ea typeface="Rubik ExtraBold"/>
                  <a:cs typeface="Rubik ExtraBold"/>
                  <a:sym typeface="Rubik ExtraBold"/>
                </a:rPr>
                <a:t>EPICS CHARITY DONATION</a:t>
              </a:r>
              <a:endParaRPr sz="1500">
                <a:solidFill>
                  <a:schemeClr val="dk1"/>
                </a:solidFill>
                <a:latin typeface="Rubik ExtraBold"/>
                <a:ea typeface="Rubik ExtraBold"/>
                <a:cs typeface="Rubik ExtraBold"/>
                <a:sym typeface="Rubik ExtraBold"/>
              </a:endParaRPr>
            </a:p>
          </p:txBody>
        </p:sp>
        <p:sp>
          <p:nvSpPr>
            <p:cNvPr id="424" name="Google Shape;424;p25"/>
            <p:cNvSpPr txBox="1"/>
            <p:nvPr/>
          </p:nvSpPr>
          <p:spPr>
            <a:xfrm>
              <a:off x="868700" y="193500"/>
              <a:ext cx="2761200" cy="259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solidFill>
                    <a:schemeClr val="dk1"/>
                  </a:solidFill>
                  <a:latin typeface="Inter"/>
                  <a:ea typeface="Inter"/>
                  <a:cs typeface="Inter"/>
                  <a:sym typeface="Inter"/>
                </a:rPr>
                <a:t>Charity Donation web/app</a:t>
              </a:r>
              <a:endParaRPr sz="1100">
                <a:solidFill>
                  <a:schemeClr val="dk1"/>
                </a:solidFill>
                <a:latin typeface="Inter"/>
                <a:ea typeface="Inter"/>
                <a:cs typeface="Inter"/>
                <a:sym typeface="Inter"/>
              </a:endParaRPr>
            </a:p>
          </p:txBody>
        </p:sp>
      </p:grpSp>
      <p:pic>
        <p:nvPicPr>
          <p:cNvPr id="425" name="Google Shape;425;p25"/>
          <p:cNvPicPr preferRelativeResize="0"/>
          <p:nvPr/>
        </p:nvPicPr>
        <p:blipFill>
          <a:blip r:embed="rId3">
            <a:alphaModFix/>
          </a:blip>
          <a:stretch>
            <a:fillRect/>
          </a:stretch>
        </p:blipFill>
        <p:spPr>
          <a:xfrm>
            <a:off x="-412700" y="1241725"/>
            <a:ext cx="1120200" cy="219075"/>
          </a:xfrm>
          <a:prstGeom prst="rect">
            <a:avLst/>
          </a:prstGeom>
          <a:noFill/>
          <a:ln>
            <a:noFill/>
          </a:ln>
        </p:spPr>
      </p:pic>
      <p:pic>
        <p:nvPicPr>
          <p:cNvPr id="426" name="Google Shape;426;p25"/>
          <p:cNvPicPr preferRelativeResize="0"/>
          <p:nvPr/>
        </p:nvPicPr>
        <p:blipFill>
          <a:blip r:embed="rId4">
            <a:alphaModFix/>
          </a:blip>
          <a:stretch>
            <a:fillRect/>
          </a:stretch>
        </p:blipFill>
        <p:spPr>
          <a:xfrm>
            <a:off x="1657550" y="-38850"/>
            <a:ext cx="2857500" cy="2190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 name="Shape 493"/>
        <p:cNvGrpSpPr/>
        <p:nvPr/>
      </p:nvGrpSpPr>
      <p:grpSpPr>
        <a:xfrm>
          <a:off x="0" y="0"/>
          <a:ext cx="0" cy="0"/>
          <a:chOff x="0" y="0"/>
          <a:chExt cx="0" cy="0"/>
        </a:xfrm>
      </p:grpSpPr>
      <p:sp>
        <p:nvSpPr>
          <p:cNvPr id="494" name="Google Shape;494;p34"/>
          <p:cNvSpPr txBox="1"/>
          <p:nvPr>
            <p:ph idx="2" type="title"/>
          </p:nvPr>
        </p:nvSpPr>
        <p:spPr>
          <a:xfrm>
            <a:off x="3123450" y="1174960"/>
            <a:ext cx="2897100" cy="1311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495" name="Google Shape;495;p34"/>
          <p:cNvSpPr txBox="1"/>
          <p:nvPr>
            <p:ph type="title"/>
          </p:nvPr>
        </p:nvSpPr>
        <p:spPr>
          <a:xfrm>
            <a:off x="2539650" y="3055475"/>
            <a:ext cx="4064700" cy="630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800"/>
              <a:t>EXISTING WORK &amp; LIMITATIONS</a:t>
            </a:r>
            <a:endParaRPr sz="3800"/>
          </a:p>
        </p:txBody>
      </p:sp>
      <p:pic>
        <p:nvPicPr>
          <p:cNvPr id="496" name="Google Shape;496;p34"/>
          <p:cNvPicPr preferRelativeResize="0"/>
          <p:nvPr/>
        </p:nvPicPr>
        <p:blipFill>
          <a:blip r:embed="rId3">
            <a:alphaModFix/>
          </a:blip>
          <a:stretch>
            <a:fillRect/>
          </a:stretch>
        </p:blipFill>
        <p:spPr>
          <a:xfrm>
            <a:off x="-477275" y="3746200"/>
            <a:ext cx="2472425" cy="2190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0" name="Shape 500"/>
        <p:cNvGrpSpPr/>
        <p:nvPr/>
      </p:nvGrpSpPr>
      <p:grpSpPr>
        <a:xfrm>
          <a:off x="0" y="0"/>
          <a:ext cx="0" cy="0"/>
          <a:chOff x="0" y="0"/>
          <a:chExt cx="0" cy="0"/>
        </a:xfrm>
      </p:grpSpPr>
      <p:sp>
        <p:nvSpPr>
          <p:cNvPr id="501" name="Google Shape;501;p35"/>
          <p:cNvSpPr txBox="1"/>
          <p:nvPr>
            <p:ph idx="1" type="body"/>
          </p:nvPr>
        </p:nvSpPr>
        <p:spPr>
          <a:xfrm>
            <a:off x="720000" y="1591250"/>
            <a:ext cx="7035600" cy="3026400"/>
          </a:xfrm>
          <a:prstGeom prst="rect">
            <a:avLst/>
          </a:prstGeom>
        </p:spPr>
        <p:txBody>
          <a:bodyPr anchorCtr="0" anchor="ctr" bIns="91425" lIns="91425" spcFirstLastPara="1" rIns="91425" wrap="square" tIns="91425">
            <a:noAutofit/>
          </a:bodyPr>
          <a:lstStyle/>
          <a:p>
            <a:pPr indent="-317500" lvl="0" marL="457200" rtl="0" algn="l">
              <a:lnSpc>
                <a:spcPct val="115000"/>
              </a:lnSpc>
              <a:spcBef>
                <a:spcPts val="0"/>
              </a:spcBef>
              <a:spcAft>
                <a:spcPts val="0"/>
              </a:spcAft>
              <a:buClr>
                <a:srgbClr val="434343"/>
              </a:buClr>
              <a:buSzPts val="1400"/>
              <a:buFont typeface="Inter"/>
              <a:buChar char="●"/>
            </a:pPr>
            <a:r>
              <a:rPr b="1" lang="en" sz="1400"/>
              <a:t>Give India ( </a:t>
            </a:r>
            <a:r>
              <a:rPr b="1" lang="en" sz="1400" u="sng">
                <a:solidFill>
                  <a:schemeClr val="hlink"/>
                </a:solidFill>
                <a:hlinkClick r:id="rId3"/>
              </a:rPr>
              <a:t>https://www.giveindia.org/</a:t>
            </a:r>
            <a:r>
              <a:rPr b="1" lang="en" sz="1400"/>
              <a:t>)</a:t>
            </a:r>
            <a:r>
              <a:rPr lang="en" sz="1400"/>
              <a:t>​: GiveIndia exists to alleviate poverty by enabling the world to give. Established in 2000, it is the largest and the most trusted giving platform in India. </a:t>
            </a:r>
            <a:br>
              <a:rPr lang="en" sz="1400"/>
            </a:br>
            <a:br>
              <a:rPr lang="en" sz="1400"/>
            </a:br>
            <a:r>
              <a:rPr lang="en" sz="1400"/>
              <a:t>⇒ It enables individuals and organizations to raise and donate funds conveniently to any cause they care about, with offerings including crowdfunding, corporate giving, cause marketing, and philanthropy consulting. </a:t>
            </a:r>
            <a:br>
              <a:rPr lang="en" sz="1400"/>
            </a:br>
            <a:br>
              <a:rPr lang="en" sz="1400"/>
            </a:br>
            <a:r>
              <a:rPr lang="en" sz="1400"/>
              <a:t>⇒ GiveIndia’s community of 2M+ donors and 250+ partners have supported 2,200+ verified nonprofits, serving 15M+ people across the country.​</a:t>
            </a:r>
            <a:endParaRPr sz="1400"/>
          </a:p>
        </p:txBody>
      </p:sp>
      <p:sp>
        <p:nvSpPr>
          <p:cNvPr id="502" name="Google Shape;502;p3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EXISTING WORK &amp; LIMITATIONS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6" name="Shape 506"/>
        <p:cNvGrpSpPr/>
        <p:nvPr/>
      </p:nvGrpSpPr>
      <p:grpSpPr>
        <a:xfrm>
          <a:off x="0" y="0"/>
          <a:ext cx="0" cy="0"/>
          <a:chOff x="0" y="0"/>
          <a:chExt cx="0" cy="0"/>
        </a:xfrm>
      </p:grpSpPr>
      <p:sp>
        <p:nvSpPr>
          <p:cNvPr id="507" name="Google Shape;507;p36"/>
          <p:cNvSpPr txBox="1"/>
          <p:nvPr>
            <p:ph idx="1" type="body"/>
          </p:nvPr>
        </p:nvSpPr>
        <p:spPr>
          <a:xfrm>
            <a:off x="720000" y="1591250"/>
            <a:ext cx="7035600" cy="3026400"/>
          </a:xfrm>
          <a:prstGeom prst="rect">
            <a:avLst/>
          </a:prstGeom>
        </p:spPr>
        <p:txBody>
          <a:bodyPr anchorCtr="0" anchor="ctr" bIns="91425" lIns="91425" spcFirstLastPara="1" rIns="91425" wrap="square" tIns="91425">
            <a:noAutofit/>
          </a:bodyPr>
          <a:lstStyle/>
          <a:p>
            <a:pPr indent="-317500" lvl="0" marL="457200" rtl="0" algn="l">
              <a:lnSpc>
                <a:spcPct val="115000"/>
              </a:lnSpc>
              <a:spcBef>
                <a:spcPts val="0"/>
              </a:spcBef>
              <a:spcAft>
                <a:spcPts val="0"/>
              </a:spcAft>
              <a:buClr>
                <a:schemeClr val="dk1"/>
              </a:buClr>
              <a:buSzPts val="1400"/>
              <a:buChar char="●"/>
            </a:pPr>
            <a:r>
              <a:rPr b="1" lang="en" sz="1400"/>
              <a:t>Uday Foundation(https://www.udayfoundation.org/about-us/)​</a:t>
            </a:r>
            <a:endParaRPr b="1" sz="1400"/>
          </a:p>
          <a:p>
            <a:pPr indent="0" lvl="0" marL="457200" rtl="0" algn="l">
              <a:lnSpc>
                <a:spcPct val="115000"/>
              </a:lnSpc>
              <a:spcBef>
                <a:spcPts val="0"/>
              </a:spcBef>
              <a:spcAft>
                <a:spcPts val="0"/>
              </a:spcAft>
              <a:buNone/>
            </a:pPr>
            <a:r>
              <a:t/>
            </a:r>
            <a:endParaRPr sz="1400"/>
          </a:p>
          <a:p>
            <a:pPr indent="0" lvl="0" marL="0" rtl="0" algn="l">
              <a:lnSpc>
                <a:spcPct val="115000"/>
              </a:lnSpc>
              <a:spcBef>
                <a:spcPts val="0"/>
              </a:spcBef>
              <a:spcAft>
                <a:spcPts val="0"/>
              </a:spcAft>
              <a:buNone/>
            </a:pPr>
            <a:r>
              <a:rPr lang="en" sz="1400"/>
              <a:t>⇒ Encourage people to contribute by making a small in-kind donation as they feel contribution towards this cause not only gives them immense satisfaction but it also connects them with Indian culture where donating food, clothes &amp; water is termed to be a very noble gesture.​</a:t>
            </a:r>
            <a:endParaRPr sz="1400"/>
          </a:p>
          <a:p>
            <a:pPr indent="0" lvl="0" marL="0" rtl="0" algn="l">
              <a:lnSpc>
                <a:spcPct val="115000"/>
              </a:lnSpc>
              <a:spcBef>
                <a:spcPts val="0"/>
              </a:spcBef>
              <a:spcAft>
                <a:spcPts val="0"/>
              </a:spcAft>
              <a:buNone/>
            </a:pPr>
            <a:r>
              <a:t/>
            </a:r>
            <a:endParaRPr sz="1400"/>
          </a:p>
          <a:p>
            <a:pPr indent="0" lvl="0" marL="0" rtl="0" algn="l">
              <a:lnSpc>
                <a:spcPct val="115000"/>
              </a:lnSpc>
              <a:spcBef>
                <a:spcPts val="0"/>
              </a:spcBef>
              <a:spcAft>
                <a:spcPts val="0"/>
              </a:spcAft>
              <a:buNone/>
            </a:pPr>
            <a:r>
              <a:rPr b="1" lang="en" sz="1400"/>
              <a:t>Limitation:</a:t>
            </a:r>
            <a:r>
              <a:rPr lang="en" sz="1400"/>
              <a:t> It is only based for single organization and only one type of donation whereas our website connect all different kind of donations for anyone who wants to donate .</a:t>
            </a:r>
            <a:endParaRPr sz="1400"/>
          </a:p>
        </p:txBody>
      </p:sp>
      <p:sp>
        <p:nvSpPr>
          <p:cNvPr id="508" name="Google Shape;508;p3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EXISTING WORK &amp; LIMITATIONS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2" name="Shape 512"/>
        <p:cNvGrpSpPr/>
        <p:nvPr/>
      </p:nvGrpSpPr>
      <p:grpSpPr>
        <a:xfrm>
          <a:off x="0" y="0"/>
          <a:ext cx="0" cy="0"/>
          <a:chOff x="0" y="0"/>
          <a:chExt cx="0" cy="0"/>
        </a:xfrm>
      </p:grpSpPr>
      <p:sp>
        <p:nvSpPr>
          <p:cNvPr id="513" name="Google Shape;513;p37"/>
          <p:cNvSpPr txBox="1"/>
          <p:nvPr>
            <p:ph idx="2" type="title"/>
          </p:nvPr>
        </p:nvSpPr>
        <p:spPr>
          <a:xfrm>
            <a:off x="3123450" y="1174960"/>
            <a:ext cx="2897100" cy="1311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sp>
        <p:nvSpPr>
          <p:cNvPr id="514" name="Google Shape;514;p37"/>
          <p:cNvSpPr txBox="1"/>
          <p:nvPr>
            <p:ph type="title"/>
          </p:nvPr>
        </p:nvSpPr>
        <p:spPr>
          <a:xfrm>
            <a:off x="2539650" y="3055475"/>
            <a:ext cx="4064700" cy="630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800"/>
              <a:t>SYSTEM ARCHITECTURE</a:t>
            </a:r>
            <a:endParaRPr sz="3800"/>
          </a:p>
        </p:txBody>
      </p:sp>
      <p:pic>
        <p:nvPicPr>
          <p:cNvPr id="515" name="Google Shape;515;p37"/>
          <p:cNvPicPr preferRelativeResize="0"/>
          <p:nvPr/>
        </p:nvPicPr>
        <p:blipFill>
          <a:blip r:embed="rId3">
            <a:alphaModFix/>
          </a:blip>
          <a:stretch>
            <a:fillRect/>
          </a:stretch>
        </p:blipFill>
        <p:spPr>
          <a:xfrm>
            <a:off x="-477275" y="3717900"/>
            <a:ext cx="2472425" cy="2190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9" name="Shape 519"/>
        <p:cNvGrpSpPr/>
        <p:nvPr/>
      </p:nvGrpSpPr>
      <p:grpSpPr>
        <a:xfrm>
          <a:off x="0" y="0"/>
          <a:ext cx="0" cy="0"/>
          <a:chOff x="0" y="0"/>
          <a:chExt cx="0" cy="0"/>
        </a:xfrm>
      </p:grpSpPr>
      <p:sp>
        <p:nvSpPr>
          <p:cNvPr id="520" name="Google Shape;520;p38"/>
          <p:cNvSpPr txBox="1"/>
          <p:nvPr>
            <p:ph idx="1" type="body"/>
          </p:nvPr>
        </p:nvSpPr>
        <p:spPr>
          <a:xfrm>
            <a:off x="720000" y="1690300"/>
            <a:ext cx="7035600" cy="3026400"/>
          </a:xfrm>
          <a:prstGeom prst="rect">
            <a:avLst/>
          </a:prstGeom>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300"/>
              <a:t>Page 1 – HOME PAGE ​</a:t>
            </a:r>
            <a:br>
              <a:rPr b="1" lang="en" sz="1300"/>
            </a:br>
            <a:endParaRPr b="1" sz="1300"/>
          </a:p>
          <a:p>
            <a:pPr indent="0" lvl="0" marL="0" rtl="0" algn="l">
              <a:lnSpc>
                <a:spcPct val="115000"/>
              </a:lnSpc>
              <a:spcBef>
                <a:spcPts val="0"/>
              </a:spcBef>
              <a:spcAft>
                <a:spcPts val="0"/>
              </a:spcAft>
              <a:buNone/>
            </a:pPr>
            <a:r>
              <a:rPr lang="en" sz="1300"/>
              <a:t>- Nav Bar (aboutus, contact, login, signup)​</a:t>
            </a:r>
            <a:endParaRPr sz="1300"/>
          </a:p>
          <a:p>
            <a:pPr indent="0" lvl="0" marL="0" rtl="0" algn="l">
              <a:lnSpc>
                <a:spcPct val="115000"/>
              </a:lnSpc>
              <a:spcBef>
                <a:spcPts val="0"/>
              </a:spcBef>
              <a:spcAft>
                <a:spcPts val="0"/>
              </a:spcAft>
              <a:buNone/>
            </a:pPr>
            <a:r>
              <a:rPr lang="en" sz="1300"/>
              <a:t>- 1st section (website info)​</a:t>
            </a:r>
            <a:endParaRPr sz="1300"/>
          </a:p>
          <a:p>
            <a:pPr indent="0" lvl="0" marL="0" rtl="0" algn="l">
              <a:lnSpc>
                <a:spcPct val="115000"/>
              </a:lnSpc>
              <a:spcBef>
                <a:spcPts val="0"/>
              </a:spcBef>
              <a:spcAft>
                <a:spcPts val="0"/>
              </a:spcAft>
              <a:buNone/>
            </a:pPr>
            <a:r>
              <a:rPr lang="en" sz="1300"/>
              <a:t>- 2nd section (motive) (if interested sign-up)​</a:t>
            </a:r>
            <a:endParaRPr sz="1300"/>
          </a:p>
          <a:p>
            <a:pPr indent="0" lvl="0" marL="0" rtl="0" algn="l">
              <a:lnSpc>
                <a:spcPct val="115000"/>
              </a:lnSpc>
              <a:spcBef>
                <a:spcPts val="0"/>
              </a:spcBef>
              <a:spcAft>
                <a:spcPts val="0"/>
              </a:spcAft>
              <a:buNone/>
            </a:pPr>
            <a:r>
              <a:rPr lang="en" sz="1300"/>
              <a:t>- 3rd section (contact)​</a:t>
            </a:r>
            <a:endParaRPr sz="1300"/>
          </a:p>
          <a:p>
            <a:pPr indent="0" lvl="0" marL="0" rtl="0" algn="l">
              <a:lnSpc>
                <a:spcPct val="115000"/>
              </a:lnSpc>
              <a:spcBef>
                <a:spcPts val="0"/>
              </a:spcBef>
              <a:spcAft>
                <a:spcPts val="0"/>
              </a:spcAft>
              <a:buNone/>
            </a:pPr>
            <a:r>
              <a:t/>
            </a:r>
            <a:endParaRPr sz="1300"/>
          </a:p>
          <a:p>
            <a:pPr indent="0" lvl="0" marL="0" rtl="0" algn="l">
              <a:lnSpc>
                <a:spcPct val="115000"/>
              </a:lnSpc>
              <a:spcBef>
                <a:spcPts val="0"/>
              </a:spcBef>
              <a:spcAft>
                <a:spcPts val="0"/>
              </a:spcAft>
              <a:buNone/>
            </a:pPr>
            <a:r>
              <a:rPr b="1" lang="en" sz="1300"/>
              <a:t>Page 2 – SIGN UP</a:t>
            </a:r>
            <a:r>
              <a:rPr lang="en" sz="1300"/>
              <a:t> (if clicked on sign up button)​</a:t>
            </a:r>
            <a:br>
              <a:rPr lang="en" sz="1300"/>
            </a:br>
            <a:endParaRPr sz="1300"/>
          </a:p>
          <a:p>
            <a:pPr indent="0" lvl="0" marL="0" rtl="0" algn="l">
              <a:lnSpc>
                <a:spcPct val="115000"/>
              </a:lnSpc>
              <a:spcBef>
                <a:spcPts val="0"/>
              </a:spcBef>
              <a:spcAft>
                <a:spcPts val="0"/>
              </a:spcAft>
              <a:buNone/>
            </a:pPr>
            <a:r>
              <a:rPr lang="en" sz="1300"/>
              <a:t>- Sign Up page (user, email, phone, password, captcha, register button)​</a:t>
            </a:r>
            <a:endParaRPr sz="1300"/>
          </a:p>
          <a:p>
            <a:pPr indent="0" lvl="0" marL="0" rtl="0" algn="l">
              <a:lnSpc>
                <a:spcPct val="115000"/>
              </a:lnSpc>
              <a:spcBef>
                <a:spcPts val="0"/>
              </a:spcBef>
              <a:spcAft>
                <a:spcPts val="0"/>
              </a:spcAft>
              <a:buNone/>
            </a:pPr>
            <a:r>
              <a:rPr lang="en" sz="1300"/>
              <a:t>- Popup Display (if not verified) (5 secs to home page)​</a:t>
            </a:r>
            <a:endParaRPr sz="1300"/>
          </a:p>
          <a:p>
            <a:pPr indent="0" lvl="0" marL="0" rtl="0" algn="l">
              <a:lnSpc>
                <a:spcPct val="115000"/>
              </a:lnSpc>
              <a:spcBef>
                <a:spcPts val="0"/>
              </a:spcBef>
              <a:spcAft>
                <a:spcPts val="0"/>
              </a:spcAft>
              <a:buNone/>
            </a:pPr>
            <a:r>
              <a:rPr lang="en" sz="1300"/>
              <a:t>- Go to Page 3 (if verified)​</a:t>
            </a:r>
            <a:endParaRPr sz="1300"/>
          </a:p>
          <a:p>
            <a:pPr indent="0" lvl="0" marL="0" rtl="0" algn="l">
              <a:lnSpc>
                <a:spcPct val="115000"/>
              </a:lnSpc>
              <a:spcBef>
                <a:spcPts val="0"/>
              </a:spcBef>
              <a:spcAft>
                <a:spcPts val="0"/>
              </a:spcAft>
              <a:buNone/>
            </a:pPr>
            <a:r>
              <a:t/>
            </a:r>
            <a:endParaRPr sz="1300"/>
          </a:p>
        </p:txBody>
      </p:sp>
      <p:sp>
        <p:nvSpPr>
          <p:cNvPr id="521" name="Google Shape;521;p3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SYSTEM ARCHITECTURE</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5" name="Shape 525"/>
        <p:cNvGrpSpPr/>
        <p:nvPr/>
      </p:nvGrpSpPr>
      <p:grpSpPr>
        <a:xfrm>
          <a:off x="0" y="0"/>
          <a:ext cx="0" cy="0"/>
          <a:chOff x="0" y="0"/>
          <a:chExt cx="0" cy="0"/>
        </a:xfrm>
      </p:grpSpPr>
      <p:sp>
        <p:nvSpPr>
          <p:cNvPr id="526" name="Google Shape;526;p39"/>
          <p:cNvSpPr txBox="1"/>
          <p:nvPr>
            <p:ph idx="1" type="body"/>
          </p:nvPr>
        </p:nvSpPr>
        <p:spPr>
          <a:xfrm>
            <a:off x="720000" y="1690300"/>
            <a:ext cx="7035600" cy="3026400"/>
          </a:xfrm>
          <a:prstGeom prst="rect">
            <a:avLst/>
          </a:prstGeom>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300"/>
              <a:t>Page 3 – Log In</a:t>
            </a:r>
            <a:r>
              <a:rPr lang="en" sz="1300"/>
              <a:t> (if clicked on login button)​</a:t>
            </a:r>
            <a:br>
              <a:rPr lang="en" sz="1300"/>
            </a:br>
            <a:endParaRPr sz="1300"/>
          </a:p>
          <a:p>
            <a:pPr indent="0" lvl="0" marL="0" rtl="0" algn="l">
              <a:lnSpc>
                <a:spcPct val="115000"/>
              </a:lnSpc>
              <a:spcBef>
                <a:spcPts val="0"/>
              </a:spcBef>
              <a:spcAft>
                <a:spcPts val="0"/>
              </a:spcAft>
              <a:buNone/>
            </a:pPr>
            <a:r>
              <a:rPr lang="en" sz="1300"/>
              <a:t>- Login Page (user, password, submitbutton)​</a:t>
            </a:r>
            <a:endParaRPr sz="1300"/>
          </a:p>
          <a:p>
            <a:pPr indent="0" lvl="0" marL="0" rtl="0" algn="l">
              <a:lnSpc>
                <a:spcPct val="115000"/>
              </a:lnSpc>
              <a:spcBef>
                <a:spcPts val="0"/>
              </a:spcBef>
              <a:spcAft>
                <a:spcPts val="0"/>
              </a:spcAft>
              <a:buNone/>
            </a:pPr>
            <a:r>
              <a:rPr lang="en" sz="1300"/>
              <a:t>- Popup Display (wrong fields)​</a:t>
            </a:r>
            <a:endParaRPr sz="1300"/>
          </a:p>
          <a:p>
            <a:pPr indent="0" lvl="0" marL="0" rtl="0" algn="l">
              <a:lnSpc>
                <a:spcPct val="115000"/>
              </a:lnSpc>
              <a:spcBef>
                <a:spcPts val="0"/>
              </a:spcBef>
              <a:spcAft>
                <a:spcPts val="0"/>
              </a:spcAft>
              <a:buNone/>
            </a:pPr>
            <a:r>
              <a:rPr lang="en" sz="1300"/>
              <a:t>- Go to Page 4 (correct fields)​</a:t>
            </a:r>
            <a:endParaRPr sz="1300"/>
          </a:p>
          <a:p>
            <a:pPr indent="0" lvl="0" marL="0" rtl="0" algn="l">
              <a:lnSpc>
                <a:spcPct val="115000"/>
              </a:lnSpc>
              <a:spcBef>
                <a:spcPts val="0"/>
              </a:spcBef>
              <a:spcAft>
                <a:spcPts val="0"/>
              </a:spcAft>
              <a:buNone/>
            </a:pPr>
            <a:r>
              <a:t/>
            </a:r>
            <a:endParaRPr sz="1300"/>
          </a:p>
          <a:p>
            <a:pPr indent="0" lvl="0" marL="0" rtl="0" algn="l">
              <a:lnSpc>
                <a:spcPct val="115000"/>
              </a:lnSpc>
              <a:spcBef>
                <a:spcPts val="0"/>
              </a:spcBef>
              <a:spcAft>
                <a:spcPts val="0"/>
              </a:spcAft>
              <a:buNone/>
            </a:pPr>
            <a:r>
              <a:rPr b="1" lang="en" sz="1300"/>
              <a:t>Page 4 – Main Page​</a:t>
            </a:r>
            <a:br>
              <a:rPr b="1" lang="en" sz="1300"/>
            </a:br>
            <a:endParaRPr b="1" sz="1300"/>
          </a:p>
          <a:p>
            <a:pPr indent="0" lvl="0" marL="0" rtl="0" algn="l">
              <a:lnSpc>
                <a:spcPct val="115000"/>
              </a:lnSpc>
              <a:spcBef>
                <a:spcPts val="0"/>
              </a:spcBef>
              <a:spcAft>
                <a:spcPts val="0"/>
              </a:spcAft>
              <a:buNone/>
            </a:pPr>
            <a:r>
              <a:rPr lang="en" sz="1300"/>
              <a:t>-  Nearby NGOs​</a:t>
            </a:r>
            <a:br>
              <a:rPr lang="en" sz="1300"/>
            </a:br>
            <a:r>
              <a:rPr lang="en" sz="1300"/>
              <a:t>-  Can see details of different ngos​</a:t>
            </a:r>
            <a:endParaRPr sz="1300"/>
          </a:p>
          <a:p>
            <a:pPr indent="0" lvl="0" marL="0" rtl="0" algn="l">
              <a:lnSpc>
                <a:spcPct val="115000"/>
              </a:lnSpc>
              <a:spcBef>
                <a:spcPts val="0"/>
              </a:spcBef>
              <a:spcAft>
                <a:spcPts val="0"/>
              </a:spcAft>
              <a:buNone/>
            </a:pPr>
            <a:r>
              <a:rPr lang="en" sz="1300"/>
              <a:t>-  Also the user can join them or donate to a specific NGO.​</a:t>
            </a:r>
            <a:endParaRPr sz="1300"/>
          </a:p>
          <a:p>
            <a:pPr indent="0" lvl="0" marL="0" rtl="0" algn="l">
              <a:lnSpc>
                <a:spcPct val="115000"/>
              </a:lnSpc>
              <a:spcBef>
                <a:spcPts val="0"/>
              </a:spcBef>
              <a:spcAft>
                <a:spcPts val="0"/>
              </a:spcAft>
              <a:buNone/>
            </a:pPr>
            <a:r>
              <a:rPr lang="en" sz="1300"/>
              <a:t>-  User Profile​</a:t>
            </a:r>
            <a:endParaRPr sz="1300"/>
          </a:p>
          <a:p>
            <a:pPr indent="0" lvl="0" marL="0" rtl="0" algn="l">
              <a:lnSpc>
                <a:spcPct val="115000"/>
              </a:lnSpc>
              <a:spcBef>
                <a:spcPts val="0"/>
              </a:spcBef>
              <a:spcAft>
                <a:spcPts val="0"/>
              </a:spcAft>
              <a:buNone/>
            </a:pPr>
            <a:r>
              <a:rPr lang="en" sz="1300"/>
              <a:t>-  Log-out​</a:t>
            </a:r>
            <a:endParaRPr sz="1300"/>
          </a:p>
          <a:p>
            <a:pPr indent="0" lvl="0" marL="0" rtl="0" algn="l">
              <a:lnSpc>
                <a:spcPct val="115000"/>
              </a:lnSpc>
              <a:spcBef>
                <a:spcPts val="0"/>
              </a:spcBef>
              <a:spcAft>
                <a:spcPts val="0"/>
              </a:spcAft>
              <a:buNone/>
            </a:pPr>
            <a:r>
              <a:t/>
            </a:r>
            <a:endParaRPr sz="1300"/>
          </a:p>
        </p:txBody>
      </p:sp>
      <p:sp>
        <p:nvSpPr>
          <p:cNvPr id="527" name="Google Shape;527;p3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SYSTEM ARCHITECTURE</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1" name="Shape 531"/>
        <p:cNvGrpSpPr/>
        <p:nvPr/>
      </p:nvGrpSpPr>
      <p:grpSpPr>
        <a:xfrm>
          <a:off x="0" y="0"/>
          <a:ext cx="0" cy="0"/>
          <a:chOff x="0" y="0"/>
          <a:chExt cx="0" cy="0"/>
        </a:xfrm>
      </p:grpSpPr>
      <p:sp>
        <p:nvSpPr>
          <p:cNvPr id="532" name="Google Shape;532;p4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SYSTEM ARCHITECTURE</a:t>
            </a:r>
            <a:endParaRPr/>
          </a:p>
        </p:txBody>
      </p:sp>
      <p:pic>
        <p:nvPicPr>
          <p:cNvPr id="533" name="Google Shape;533;p40"/>
          <p:cNvPicPr preferRelativeResize="0"/>
          <p:nvPr/>
        </p:nvPicPr>
        <p:blipFill>
          <a:blip r:embed="rId3">
            <a:alphaModFix/>
          </a:blip>
          <a:stretch>
            <a:fillRect/>
          </a:stretch>
        </p:blipFill>
        <p:spPr>
          <a:xfrm>
            <a:off x="940975" y="1428775"/>
            <a:ext cx="6586800" cy="3260750"/>
          </a:xfrm>
          <a:prstGeom prst="rect">
            <a:avLst/>
          </a:prstGeom>
          <a:noFill/>
          <a:ln cap="flat" cmpd="sng" w="19050">
            <a:solidFill>
              <a:schemeClr val="dk1"/>
            </a:solidFill>
            <a:prstDash val="solid"/>
            <a:round/>
            <a:headEnd len="sm" w="sm" type="none"/>
            <a:tailEnd len="sm" w="sm" type="none"/>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7" name="Shape 537"/>
        <p:cNvGrpSpPr/>
        <p:nvPr/>
      </p:nvGrpSpPr>
      <p:grpSpPr>
        <a:xfrm>
          <a:off x="0" y="0"/>
          <a:ext cx="0" cy="0"/>
          <a:chOff x="0" y="0"/>
          <a:chExt cx="0" cy="0"/>
        </a:xfrm>
      </p:grpSpPr>
      <p:sp>
        <p:nvSpPr>
          <p:cNvPr id="538" name="Google Shape;538;p41"/>
          <p:cNvSpPr txBox="1"/>
          <p:nvPr>
            <p:ph idx="2" type="title"/>
          </p:nvPr>
        </p:nvSpPr>
        <p:spPr>
          <a:xfrm>
            <a:off x="3123450" y="1174960"/>
            <a:ext cx="2897100" cy="1311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05</a:t>
            </a:r>
            <a:endParaRPr/>
          </a:p>
        </p:txBody>
      </p:sp>
      <p:sp>
        <p:nvSpPr>
          <p:cNvPr id="539" name="Google Shape;539;p41"/>
          <p:cNvSpPr txBox="1"/>
          <p:nvPr>
            <p:ph type="title"/>
          </p:nvPr>
        </p:nvSpPr>
        <p:spPr>
          <a:xfrm>
            <a:off x="2539650" y="3055475"/>
            <a:ext cx="4064700" cy="630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200"/>
              <a:t>WORKING</a:t>
            </a:r>
            <a:r>
              <a:rPr lang="en" sz="4200"/>
              <a:t> PRINCIPLE</a:t>
            </a:r>
            <a:endParaRPr sz="4200"/>
          </a:p>
        </p:txBody>
      </p:sp>
      <p:pic>
        <p:nvPicPr>
          <p:cNvPr id="540" name="Google Shape;540;p41"/>
          <p:cNvPicPr preferRelativeResize="0"/>
          <p:nvPr/>
        </p:nvPicPr>
        <p:blipFill>
          <a:blip r:embed="rId3">
            <a:alphaModFix/>
          </a:blip>
          <a:stretch>
            <a:fillRect/>
          </a:stretch>
        </p:blipFill>
        <p:spPr>
          <a:xfrm>
            <a:off x="-448975" y="3739125"/>
            <a:ext cx="2323850" cy="2190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4" name="Shape 544"/>
        <p:cNvGrpSpPr/>
        <p:nvPr/>
      </p:nvGrpSpPr>
      <p:grpSpPr>
        <a:xfrm>
          <a:off x="0" y="0"/>
          <a:ext cx="0" cy="0"/>
          <a:chOff x="0" y="0"/>
          <a:chExt cx="0" cy="0"/>
        </a:xfrm>
      </p:grpSpPr>
      <p:sp>
        <p:nvSpPr>
          <p:cNvPr id="545" name="Google Shape;545;p42"/>
          <p:cNvSpPr txBox="1"/>
          <p:nvPr>
            <p:ph idx="1" type="body"/>
          </p:nvPr>
        </p:nvSpPr>
        <p:spPr>
          <a:xfrm>
            <a:off x="720000" y="1591250"/>
            <a:ext cx="7035600" cy="3026400"/>
          </a:xfrm>
          <a:prstGeom prst="rect">
            <a:avLst/>
          </a:prstGeom>
        </p:spPr>
        <p:txBody>
          <a:bodyPr anchorCtr="0" anchor="ctr" bIns="91425" lIns="91425" spcFirstLastPara="1" rIns="91425" wrap="square" tIns="91425">
            <a:noAutofit/>
          </a:bodyPr>
          <a:lstStyle/>
          <a:p>
            <a:pPr indent="-317500" lvl="0" marL="457200" rtl="0" algn="l">
              <a:lnSpc>
                <a:spcPct val="115000"/>
              </a:lnSpc>
              <a:spcBef>
                <a:spcPts val="0"/>
              </a:spcBef>
              <a:spcAft>
                <a:spcPts val="0"/>
              </a:spcAft>
              <a:buClr>
                <a:srgbClr val="434343"/>
              </a:buClr>
              <a:buSzPts val="1400"/>
              <a:buFont typeface="Inter"/>
              <a:buChar char="●"/>
            </a:pPr>
            <a:r>
              <a:rPr lang="en" sz="1400"/>
              <a:t>Highly functional Web Application that provided a platform for NGOs all around the country. This solves the lack of technical support faced by them.​</a:t>
            </a:r>
            <a:endParaRPr sz="1400"/>
          </a:p>
          <a:p>
            <a:pPr indent="0" lvl="0" marL="457200" rtl="0" algn="l">
              <a:lnSpc>
                <a:spcPct val="115000"/>
              </a:lnSpc>
              <a:spcBef>
                <a:spcPts val="0"/>
              </a:spcBef>
              <a:spcAft>
                <a:spcPts val="0"/>
              </a:spcAft>
              <a:buNone/>
            </a:pPr>
            <a:r>
              <a:t/>
            </a:r>
            <a:endParaRPr sz="1400"/>
          </a:p>
          <a:p>
            <a:pPr indent="-317500" lvl="0" marL="457200" rtl="0" algn="l">
              <a:lnSpc>
                <a:spcPct val="115000"/>
              </a:lnSpc>
              <a:spcBef>
                <a:spcPts val="0"/>
              </a:spcBef>
              <a:spcAft>
                <a:spcPts val="0"/>
              </a:spcAft>
              <a:buClr>
                <a:srgbClr val="434343"/>
              </a:buClr>
              <a:buSzPts val="1400"/>
              <a:buFont typeface="Inter"/>
              <a:buChar char="●"/>
            </a:pPr>
            <a:r>
              <a:rPr lang="en" sz="1400"/>
              <a:t>Since, the web-app would be containing both donate and volunteer options, it would also solve the problem of finding trusted NGOs since all users and NGOs on the app would be registered only after they provide authenticate IDs.​</a:t>
            </a:r>
            <a:endParaRPr sz="1400"/>
          </a:p>
          <a:p>
            <a:pPr indent="0" lvl="0" marL="457200" rtl="0" algn="l">
              <a:lnSpc>
                <a:spcPct val="115000"/>
              </a:lnSpc>
              <a:spcBef>
                <a:spcPts val="0"/>
              </a:spcBef>
              <a:spcAft>
                <a:spcPts val="0"/>
              </a:spcAft>
              <a:buNone/>
            </a:pPr>
            <a:r>
              <a:t/>
            </a:r>
            <a:endParaRPr sz="1400"/>
          </a:p>
          <a:p>
            <a:pPr indent="-317500" lvl="0" marL="457200" rtl="0" algn="l">
              <a:lnSpc>
                <a:spcPct val="115000"/>
              </a:lnSpc>
              <a:spcBef>
                <a:spcPts val="0"/>
              </a:spcBef>
              <a:spcAft>
                <a:spcPts val="0"/>
              </a:spcAft>
              <a:buClr>
                <a:srgbClr val="434343"/>
              </a:buClr>
              <a:buSzPts val="1400"/>
              <a:buFont typeface="Inter"/>
              <a:buChar char="●"/>
            </a:pPr>
            <a:r>
              <a:rPr lang="en" sz="1400"/>
              <a:t>It would also help increase their reach to the people who are likely to  donate which would directly solve the problem of financial crisis.​</a:t>
            </a:r>
            <a:endParaRPr sz="1400"/>
          </a:p>
        </p:txBody>
      </p:sp>
      <p:sp>
        <p:nvSpPr>
          <p:cNvPr id="546" name="Google Shape;546;p4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SOLUTION - 3 MAIN REASONS</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0" name="Shape 550"/>
        <p:cNvGrpSpPr/>
        <p:nvPr/>
      </p:nvGrpSpPr>
      <p:grpSpPr>
        <a:xfrm>
          <a:off x="0" y="0"/>
          <a:ext cx="0" cy="0"/>
          <a:chOff x="0" y="0"/>
          <a:chExt cx="0" cy="0"/>
        </a:xfrm>
      </p:grpSpPr>
      <p:sp>
        <p:nvSpPr>
          <p:cNvPr id="551" name="Google Shape;551;p43"/>
          <p:cNvSpPr txBox="1"/>
          <p:nvPr>
            <p:ph idx="2" type="title"/>
          </p:nvPr>
        </p:nvSpPr>
        <p:spPr>
          <a:xfrm>
            <a:off x="3123450" y="1174960"/>
            <a:ext cx="2897100" cy="1311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06</a:t>
            </a:r>
            <a:endParaRPr/>
          </a:p>
        </p:txBody>
      </p:sp>
      <p:sp>
        <p:nvSpPr>
          <p:cNvPr id="552" name="Google Shape;552;p43"/>
          <p:cNvSpPr txBox="1"/>
          <p:nvPr>
            <p:ph type="title"/>
          </p:nvPr>
        </p:nvSpPr>
        <p:spPr>
          <a:xfrm>
            <a:off x="2539650" y="3055475"/>
            <a:ext cx="4064700" cy="630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800"/>
              <a:t>EXPECTED</a:t>
            </a:r>
            <a:r>
              <a:rPr lang="en" sz="3800"/>
              <a:t> RESULTS</a:t>
            </a:r>
            <a:endParaRPr sz="3800"/>
          </a:p>
        </p:txBody>
      </p:sp>
      <p:pic>
        <p:nvPicPr>
          <p:cNvPr id="553" name="Google Shape;553;p43"/>
          <p:cNvPicPr preferRelativeResize="0"/>
          <p:nvPr/>
        </p:nvPicPr>
        <p:blipFill>
          <a:blip r:embed="rId3">
            <a:alphaModFix/>
          </a:blip>
          <a:stretch>
            <a:fillRect/>
          </a:stretch>
        </p:blipFill>
        <p:spPr>
          <a:xfrm>
            <a:off x="-317850" y="3724975"/>
            <a:ext cx="2305925" cy="2190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sp>
        <p:nvSpPr>
          <p:cNvPr id="431" name="Google Shape;431;p26"/>
          <p:cNvSpPr txBox="1"/>
          <p:nvPr>
            <p:ph type="title"/>
          </p:nvPr>
        </p:nvSpPr>
        <p:spPr>
          <a:xfrm>
            <a:off x="1761600" y="878388"/>
            <a:ext cx="5620800" cy="1596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900">
                <a:highlight>
                  <a:schemeClr val="dk2"/>
                </a:highlight>
              </a:rPr>
              <a:t>TEAM MEMBERS</a:t>
            </a:r>
            <a:endParaRPr sz="4900"/>
          </a:p>
        </p:txBody>
      </p:sp>
      <p:sp>
        <p:nvSpPr>
          <p:cNvPr id="432" name="Google Shape;432;p26"/>
          <p:cNvSpPr txBox="1"/>
          <p:nvPr/>
        </p:nvSpPr>
        <p:spPr>
          <a:xfrm>
            <a:off x="720000" y="377250"/>
            <a:ext cx="42102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Rubik ExtraBold"/>
                <a:ea typeface="Rubik ExtraBold"/>
                <a:cs typeface="Rubik ExtraBold"/>
                <a:sym typeface="Rubik ExtraBold"/>
              </a:rPr>
              <a:t>// EPICS CHARITY DONATION WEB/APP</a:t>
            </a:r>
            <a:endParaRPr>
              <a:solidFill>
                <a:schemeClr val="dk1"/>
              </a:solidFill>
              <a:latin typeface="Rubik ExtraBold"/>
              <a:ea typeface="Rubik ExtraBold"/>
              <a:cs typeface="Rubik ExtraBold"/>
              <a:sym typeface="Rubik ExtraBold"/>
            </a:endParaRPr>
          </a:p>
        </p:txBody>
      </p:sp>
      <p:sp>
        <p:nvSpPr>
          <p:cNvPr id="433" name="Google Shape;433;p26"/>
          <p:cNvSpPr txBox="1"/>
          <p:nvPr>
            <p:ph idx="4294967295" type="body"/>
          </p:nvPr>
        </p:nvSpPr>
        <p:spPr>
          <a:xfrm>
            <a:off x="720000" y="2384275"/>
            <a:ext cx="3531900" cy="2112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br>
              <a:rPr lang="en"/>
            </a:br>
            <a:r>
              <a:rPr lang="en"/>
              <a:t>Utkarsh Varshney 19BCY10018</a:t>
            </a:r>
            <a:br>
              <a:rPr lang="en"/>
            </a:br>
            <a:br>
              <a:rPr lang="en"/>
            </a:br>
            <a:r>
              <a:rPr lang="en"/>
              <a:t>Aditya Kunal Bhate 19BCE10046</a:t>
            </a:r>
            <a:br>
              <a:rPr lang="en"/>
            </a:br>
            <a:br>
              <a:rPr lang="en"/>
            </a:br>
            <a:r>
              <a:rPr lang="en"/>
              <a:t>Bhumil Modi 19BAI10007</a:t>
            </a:r>
            <a:br>
              <a:rPr lang="en"/>
            </a:br>
            <a:br>
              <a:rPr lang="en"/>
            </a:br>
            <a:r>
              <a:rPr lang="en"/>
              <a:t>Hardik Mahto 19BAI10126</a:t>
            </a:r>
            <a:endParaRPr sz="1300"/>
          </a:p>
        </p:txBody>
      </p:sp>
      <p:sp>
        <p:nvSpPr>
          <p:cNvPr id="434" name="Google Shape;434;p26"/>
          <p:cNvSpPr txBox="1"/>
          <p:nvPr>
            <p:ph idx="4294967295" type="body"/>
          </p:nvPr>
        </p:nvSpPr>
        <p:spPr>
          <a:xfrm>
            <a:off x="4869750" y="2430550"/>
            <a:ext cx="3531900" cy="2112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br>
              <a:rPr lang="en"/>
            </a:br>
            <a:r>
              <a:rPr lang="en"/>
              <a:t>Ashwin Parshuram 19BCG10073</a:t>
            </a:r>
            <a:br>
              <a:rPr lang="en"/>
            </a:br>
            <a:br>
              <a:rPr lang="en"/>
            </a:br>
            <a:r>
              <a:rPr lang="en"/>
              <a:t>Abhinav Pandey 19BCY10032</a:t>
            </a:r>
            <a:br>
              <a:rPr lang="en"/>
            </a:br>
            <a:br>
              <a:rPr lang="en"/>
            </a:br>
            <a:r>
              <a:rPr lang="en"/>
              <a:t>Ameya Mathur 19BCG10062</a:t>
            </a:r>
            <a:br>
              <a:rPr lang="en"/>
            </a:br>
            <a:br>
              <a:rPr lang="en"/>
            </a:br>
            <a:r>
              <a:rPr lang="en"/>
              <a:t>Margik Bhatt 19BCY10125</a:t>
            </a:r>
            <a:br>
              <a:rPr lang="en"/>
            </a:br>
            <a:endParaRPr sz="13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7" name="Shape 557"/>
        <p:cNvGrpSpPr/>
        <p:nvPr/>
      </p:nvGrpSpPr>
      <p:grpSpPr>
        <a:xfrm>
          <a:off x="0" y="0"/>
          <a:ext cx="0" cy="0"/>
          <a:chOff x="0" y="0"/>
          <a:chExt cx="0" cy="0"/>
        </a:xfrm>
      </p:grpSpPr>
      <p:sp>
        <p:nvSpPr>
          <p:cNvPr id="558" name="Google Shape;558;p4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EXPECTED RESULTS</a:t>
            </a:r>
            <a:endParaRPr/>
          </a:p>
        </p:txBody>
      </p:sp>
      <p:pic>
        <p:nvPicPr>
          <p:cNvPr id="559" name="Google Shape;559;p44"/>
          <p:cNvPicPr preferRelativeResize="0"/>
          <p:nvPr/>
        </p:nvPicPr>
        <p:blipFill>
          <a:blip r:embed="rId3">
            <a:alphaModFix/>
          </a:blip>
          <a:stretch>
            <a:fillRect/>
          </a:stretch>
        </p:blipFill>
        <p:spPr>
          <a:xfrm>
            <a:off x="992575" y="1474000"/>
            <a:ext cx="6701651" cy="321994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3" name="Shape 563"/>
        <p:cNvGrpSpPr/>
        <p:nvPr/>
      </p:nvGrpSpPr>
      <p:grpSpPr>
        <a:xfrm>
          <a:off x="0" y="0"/>
          <a:ext cx="0" cy="0"/>
          <a:chOff x="0" y="0"/>
          <a:chExt cx="0" cy="0"/>
        </a:xfrm>
      </p:grpSpPr>
      <p:sp>
        <p:nvSpPr>
          <p:cNvPr id="564" name="Google Shape;564;p4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EXPECTED RESULTS</a:t>
            </a:r>
            <a:endParaRPr/>
          </a:p>
        </p:txBody>
      </p:sp>
      <p:pic>
        <p:nvPicPr>
          <p:cNvPr id="565" name="Google Shape;565;p45"/>
          <p:cNvPicPr preferRelativeResize="0"/>
          <p:nvPr/>
        </p:nvPicPr>
        <p:blipFill>
          <a:blip r:embed="rId3">
            <a:alphaModFix/>
          </a:blip>
          <a:stretch>
            <a:fillRect/>
          </a:stretch>
        </p:blipFill>
        <p:spPr>
          <a:xfrm>
            <a:off x="1037525" y="1492825"/>
            <a:ext cx="6583501" cy="3137450"/>
          </a:xfrm>
          <a:prstGeom prst="rect">
            <a:avLst/>
          </a:prstGeom>
          <a:noFill/>
          <a:ln cap="flat" cmpd="sng" w="19050">
            <a:solidFill>
              <a:schemeClr val="dk1"/>
            </a:solidFill>
            <a:prstDash val="solid"/>
            <a:round/>
            <a:headEnd len="sm" w="sm" type="none"/>
            <a:tailEnd len="sm" w="sm" type="none"/>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9" name="Shape 569"/>
        <p:cNvGrpSpPr/>
        <p:nvPr/>
      </p:nvGrpSpPr>
      <p:grpSpPr>
        <a:xfrm>
          <a:off x="0" y="0"/>
          <a:ext cx="0" cy="0"/>
          <a:chOff x="0" y="0"/>
          <a:chExt cx="0" cy="0"/>
        </a:xfrm>
      </p:grpSpPr>
      <p:sp>
        <p:nvSpPr>
          <p:cNvPr id="570" name="Google Shape;570;p46"/>
          <p:cNvSpPr txBox="1"/>
          <p:nvPr>
            <p:ph idx="1" type="subTitle"/>
          </p:nvPr>
        </p:nvSpPr>
        <p:spPr>
          <a:xfrm>
            <a:off x="2059500" y="2776875"/>
            <a:ext cx="5025000" cy="480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DO YOU HAVE ANY QUESTIONS?</a:t>
            </a:r>
            <a:endParaRPr/>
          </a:p>
        </p:txBody>
      </p:sp>
      <p:sp>
        <p:nvSpPr>
          <p:cNvPr id="571" name="Google Shape;571;p46"/>
          <p:cNvSpPr txBox="1"/>
          <p:nvPr>
            <p:ph type="ctrTitle"/>
          </p:nvPr>
        </p:nvSpPr>
        <p:spPr>
          <a:xfrm>
            <a:off x="2059700" y="1999200"/>
            <a:ext cx="5024700" cy="862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THANKS!</a:t>
            </a:r>
            <a:endParaRPr/>
          </a:p>
        </p:txBody>
      </p:sp>
      <p:sp>
        <p:nvSpPr>
          <p:cNvPr id="572" name="Google Shape;572;p46"/>
          <p:cNvSpPr txBox="1"/>
          <p:nvPr/>
        </p:nvSpPr>
        <p:spPr>
          <a:xfrm>
            <a:off x="2646006" y="3974825"/>
            <a:ext cx="3852000" cy="264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chemeClr val="dk1"/>
                </a:solidFill>
                <a:latin typeface="Inter"/>
                <a:ea typeface="Inter"/>
                <a:cs typeface="Inter"/>
                <a:sym typeface="Inter"/>
              </a:rPr>
              <a:t>Please keep this slide for attribution</a:t>
            </a:r>
            <a:endParaRPr b="1" sz="1000">
              <a:solidFill>
                <a:schemeClr val="dk1"/>
              </a:solidFill>
              <a:latin typeface="Inter"/>
              <a:ea typeface="Inter"/>
              <a:cs typeface="Inter"/>
              <a:sym typeface="Inter"/>
            </a:endParaRPr>
          </a:p>
        </p:txBody>
      </p:sp>
      <p:sp>
        <p:nvSpPr>
          <p:cNvPr id="573" name="Google Shape;573;p46"/>
          <p:cNvSpPr txBox="1"/>
          <p:nvPr/>
        </p:nvSpPr>
        <p:spPr>
          <a:xfrm>
            <a:off x="872400" y="719500"/>
            <a:ext cx="42102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Rubik ExtraBold"/>
                <a:ea typeface="Rubik ExtraBold"/>
                <a:cs typeface="Rubik ExtraBold"/>
                <a:sym typeface="Rubik ExtraBold"/>
              </a:rPr>
              <a:t>// EPICS CHARITY DONATION WEB/APP</a:t>
            </a:r>
            <a:endParaRPr>
              <a:solidFill>
                <a:schemeClr val="dk1"/>
              </a:solidFill>
              <a:latin typeface="Rubik ExtraBold"/>
              <a:ea typeface="Rubik ExtraBold"/>
              <a:cs typeface="Rubik ExtraBold"/>
              <a:sym typeface="Rubik ExtraBold"/>
            </a:endParaRPr>
          </a:p>
        </p:txBody>
      </p:sp>
      <p:pic>
        <p:nvPicPr>
          <p:cNvPr id="574" name="Google Shape;574;p46"/>
          <p:cNvPicPr preferRelativeResize="0"/>
          <p:nvPr/>
        </p:nvPicPr>
        <p:blipFill>
          <a:blip r:embed="rId3">
            <a:alphaModFix/>
          </a:blip>
          <a:stretch>
            <a:fillRect/>
          </a:stretch>
        </p:blipFill>
        <p:spPr>
          <a:xfrm>
            <a:off x="1248825" y="3329575"/>
            <a:ext cx="5644100" cy="10407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sp>
        <p:nvSpPr>
          <p:cNvPr id="439" name="Google Shape;439;p27"/>
          <p:cNvSpPr txBox="1"/>
          <p:nvPr>
            <p:ph idx="2" type="title"/>
          </p:nvPr>
        </p:nvSpPr>
        <p:spPr>
          <a:xfrm>
            <a:off x="3123450" y="1174960"/>
            <a:ext cx="2897100" cy="1311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440" name="Google Shape;440;p27"/>
          <p:cNvSpPr txBox="1"/>
          <p:nvPr>
            <p:ph type="title"/>
          </p:nvPr>
        </p:nvSpPr>
        <p:spPr>
          <a:xfrm>
            <a:off x="2539650" y="3055475"/>
            <a:ext cx="4064700" cy="630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PROBLEM</a:t>
            </a:r>
            <a:br>
              <a:rPr lang="en"/>
            </a:br>
            <a:r>
              <a:rPr lang="en"/>
              <a:t>IDENTIFICATION</a:t>
            </a:r>
            <a:endParaRPr/>
          </a:p>
        </p:txBody>
      </p:sp>
      <p:pic>
        <p:nvPicPr>
          <p:cNvPr id="441" name="Google Shape;441;p27"/>
          <p:cNvPicPr preferRelativeResize="0"/>
          <p:nvPr/>
        </p:nvPicPr>
        <p:blipFill>
          <a:blip r:embed="rId3">
            <a:alphaModFix/>
          </a:blip>
          <a:stretch>
            <a:fillRect/>
          </a:stretch>
        </p:blipFill>
        <p:spPr>
          <a:xfrm>
            <a:off x="-364075" y="3685775"/>
            <a:ext cx="2302625" cy="2190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sp>
        <p:nvSpPr>
          <p:cNvPr id="446" name="Google Shape;446;p2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PROBLEM IDENTIFICATION</a:t>
            </a:r>
            <a:endParaRPr/>
          </a:p>
        </p:txBody>
      </p:sp>
      <p:sp>
        <p:nvSpPr>
          <p:cNvPr id="447" name="Google Shape;447;p28"/>
          <p:cNvSpPr txBox="1"/>
          <p:nvPr>
            <p:ph idx="1" type="body"/>
          </p:nvPr>
        </p:nvSpPr>
        <p:spPr>
          <a:xfrm>
            <a:off x="720000" y="1079925"/>
            <a:ext cx="7704000" cy="3416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t>
            </a:r>
            <a:endParaRPr/>
          </a:p>
          <a:p>
            <a:pPr indent="0" lvl="0" marL="0" rtl="0" algn="l">
              <a:spcBef>
                <a:spcPts val="0"/>
              </a:spcBef>
              <a:spcAft>
                <a:spcPts val="0"/>
              </a:spcAft>
              <a:buNone/>
            </a:pPr>
            <a:r>
              <a:rPr lang="en" sz="1300"/>
              <a:t>⇒ In this COVID-19 pandemic, the biggest problems faced by the NGOs were financial stress and unpreparedness for technical support.​</a:t>
            </a:r>
            <a:endParaRPr sz="1300"/>
          </a:p>
          <a:p>
            <a:pPr indent="0" lvl="0" marL="0" rtl="0" algn="l">
              <a:spcBef>
                <a:spcPts val="0"/>
              </a:spcBef>
              <a:spcAft>
                <a:spcPts val="0"/>
              </a:spcAft>
              <a:buNone/>
            </a:pPr>
            <a:r>
              <a:t/>
            </a:r>
            <a:endParaRPr/>
          </a:p>
          <a:p>
            <a:pPr indent="0" lvl="0" marL="0" rtl="0" algn="l">
              <a:spcBef>
                <a:spcPts val="0"/>
              </a:spcBef>
              <a:spcAft>
                <a:spcPts val="0"/>
              </a:spcAft>
              <a:buNone/>
            </a:pPr>
            <a:r>
              <a:rPr b="1" lang="en" sz="1400"/>
              <a:t>Q. How did they face Financial Stress?​</a:t>
            </a:r>
            <a:endParaRPr b="1" sz="1400"/>
          </a:p>
          <a:p>
            <a:pPr indent="0" lvl="0" marL="0" rtl="0" algn="l">
              <a:spcBef>
                <a:spcPts val="0"/>
              </a:spcBef>
              <a:spcAft>
                <a:spcPts val="0"/>
              </a:spcAft>
              <a:buNone/>
            </a:pPr>
            <a:r>
              <a:t/>
            </a:r>
            <a:endParaRPr/>
          </a:p>
          <a:p>
            <a:pPr indent="0" lvl="0" marL="0" rtl="0" algn="l">
              <a:spcBef>
                <a:spcPts val="0"/>
              </a:spcBef>
              <a:spcAft>
                <a:spcPts val="0"/>
              </a:spcAft>
              <a:buNone/>
            </a:pPr>
            <a:r>
              <a:rPr lang="en" sz="1300"/>
              <a:t>Given that the typical sources of funding such as philanthropy and corporate social responsibility (CSR) are now flowing towards COVID-19 relief and healthcare-related work, there are concerns among nonprofits regarding the long-term sustainability of their programs and organizations.</a:t>
            </a:r>
            <a:r>
              <a:rPr lang="en"/>
              <a:t>​</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sz="1400"/>
              <a:t>Q. What about unpreparedness for technical support?​</a:t>
            </a:r>
            <a:endParaRPr b="1" sz="1400"/>
          </a:p>
          <a:p>
            <a:pPr indent="0" lvl="0" marL="0" rtl="0" algn="l">
              <a:spcBef>
                <a:spcPts val="0"/>
              </a:spcBef>
              <a:spcAft>
                <a:spcPts val="0"/>
              </a:spcAft>
              <a:buNone/>
            </a:pPr>
            <a:r>
              <a:t/>
            </a:r>
            <a:endParaRPr/>
          </a:p>
          <a:p>
            <a:pPr indent="0" lvl="0" marL="0" rtl="0" algn="l">
              <a:spcBef>
                <a:spcPts val="0"/>
              </a:spcBef>
              <a:spcAft>
                <a:spcPts val="0"/>
              </a:spcAft>
              <a:buNone/>
            </a:pPr>
            <a:r>
              <a:rPr lang="en" sz="1300"/>
              <a:t>Most organizations shared that they had been procrastinating on digital technology adoption in their operations and the sudden lockdown caught them completely unprepared. Due to the lack of digital skills within teams, many are struggling to work remotely. Nonprofits that had already introduced digital technology in their operations and programs are finding it easier to cope​</a:t>
            </a:r>
            <a:endParaRPr sz="13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 name="Shape 451"/>
        <p:cNvGrpSpPr/>
        <p:nvPr/>
      </p:nvGrpSpPr>
      <p:grpSpPr>
        <a:xfrm>
          <a:off x="0" y="0"/>
          <a:ext cx="0" cy="0"/>
          <a:chOff x="0" y="0"/>
          <a:chExt cx="0" cy="0"/>
        </a:xfrm>
      </p:grpSpPr>
      <p:sp>
        <p:nvSpPr>
          <p:cNvPr id="452" name="Google Shape;452;p29"/>
          <p:cNvSpPr txBox="1"/>
          <p:nvPr>
            <p:ph idx="1" type="body"/>
          </p:nvPr>
        </p:nvSpPr>
        <p:spPr>
          <a:xfrm>
            <a:off x="720000" y="1591250"/>
            <a:ext cx="7035600" cy="3026400"/>
          </a:xfrm>
          <a:prstGeom prst="rect">
            <a:avLst/>
          </a:prstGeom>
        </p:spPr>
        <p:txBody>
          <a:bodyPr anchorCtr="0" anchor="ctr" bIns="91425" lIns="91425" spcFirstLastPara="1" rIns="91425" wrap="square" tIns="91425">
            <a:noAutofit/>
          </a:bodyPr>
          <a:lstStyle/>
          <a:p>
            <a:pPr indent="-311150" lvl="0" marL="457200" rtl="0" algn="l">
              <a:lnSpc>
                <a:spcPct val="115000"/>
              </a:lnSpc>
              <a:spcBef>
                <a:spcPts val="0"/>
              </a:spcBef>
              <a:spcAft>
                <a:spcPts val="0"/>
              </a:spcAft>
              <a:buClr>
                <a:srgbClr val="434343"/>
              </a:buClr>
              <a:buSzPts val="1300"/>
              <a:buFont typeface="Inter"/>
              <a:buChar char="●"/>
            </a:pPr>
            <a:r>
              <a:rPr lang="en" sz="1300"/>
              <a:t>Out of an annual average CSR budget of Rs 15,000 crore, more than half i.e. Rs 7,863 crore has been allocated towards Covid-19 relief measures, including Rs 5,324 crore for PM-Cares Fund, according to Sattva’s India Data Insights report on CSR’s Covid-19 Response and Outlook for FY 2020-21.​</a:t>
            </a:r>
            <a:endParaRPr sz="1300"/>
          </a:p>
          <a:p>
            <a:pPr indent="0" lvl="0" marL="0" rtl="0" algn="l">
              <a:spcBef>
                <a:spcPts val="0"/>
              </a:spcBef>
              <a:spcAft>
                <a:spcPts val="0"/>
              </a:spcAft>
              <a:buNone/>
            </a:pPr>
            <a:br>
              <a:rPr lang="en" sz="1300"/>
            </a:br>
            <a:endParaRPr sz="1300"/>
          </a:p>
          <a:p>
            <a:pPr indent="-311150" lvl="0" marL="457200" rtl="0" algn="l">
              <a:spcBef>
                <a:spcPts val="0"/>
              </a:spcBef>
              <a:spcAft>
                <a:spcPts val="0"/>
              </a:spcAft>
              <a:buClr>
                <a:srgbClr val="434343"/>
              </a:buClr>
              <a:buSzPts val="1300"/>
              <a:buFont typeface="Inter"/>
              <a:buChar char="●"/>
            </a:pPr>
            <a:r>
              <a:rPr b="1" lang="en" sz="1300"/>
              <a:t>Lack of proper networking:</a:t>
            </a:r>
            <a:r>
              <a:rPr lang="en" sz="1300"/>
              <a:t> For some NGOs is difficult to network. </a:t>
            </a:r>
            <a:br>
              <a:rPr lang="en" sz="1300"/>
            </a:br>
            <a:br>
              <a:rPr lang="en" sz="1300"/>
            </a:br>
            <a:r>
              <a:rPr lang="en" sz="1300"/>
              <a:t>Having poor network with pairs can lead to lack of communication, if non-governmental organizations do not disclose what they are doing for a certain community, efforts could be duplicated, conflicts about the ways a certain problem should be faced in a region could arise, and they could be missing the opportunity to learn best practices from other NGOs.​</a:t>
            </a:r>
            <a:endParaRPr/>
          </a:p>
        </p:txBody>
      </p:sp>
      <p:sp>
        <p:nvSpPr>
          <p:cNvPr id="453" name="Google Shape;453;p2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PROBLEM IDENTIFICATION</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sp>
        <p:nvSpPr>
          <p:cNvPr id="458" name="Google Shape;458;p30"/>
          <p:cNvSpPr txBox="1"/>
          <p:nvPr>
            <p:ph idx="1" type="body"/>
          </p:nvPr>
        </p:nvSpPr>
        <p:spPr>
          <a:xfrm>
            <a:off x="720000" y="1591250"/>
            <a:ext cx="7035600" cy="3026400"/>
          </a:xfrm>
          <a:prstGeom prst="rect">
            <a:avLst/>
          </a:prstGeom>
        </p:spPr>
        <p:txBody>
          <a:bodyPr anchorCtr="0" anchor="ctr" bIns="91425" lIns="91425" spcFirstLastPara="1" rIns="91425" wrap="square" tIns="91425">
            <a:noAutofit/>
          </a:bodyPr>
          <a:lstStyle/>
          <a:p>
            <a:pPr indent="-311150" lvl="0" marL="457200" rtl="0" algn="l">
              <a:lnSpc>
                <a:spcPct val="115000"/>
              </a:lnSpc>
              <a:spcBef>
                <a:spcPts val="0"/>
              </a:spcBef>
              <a:spcAft>
                <a:spcPts val="0"/>
              </a:spcAft>
              <a:buClr>
                <a:srgbClr val="434343"/>
              </a:buClr>
              <a:buSzPts val="1300"/>
              <a:buFont typeface="Inter"/>
              <a:buChar char="●"/>
            </a:pPr>
            <a:r>
              <a:rPr b="1" lang="en" sz="1300"/>
              <a:t>Lack of Credibility:​</a:t>
            </a:r>
            <a:r>
              <a:rPr lang="en" sz="1300"/>
              <a:t> This is perhaps the most plaguing issue for NGOs operating in India. During the last few years, numerous organisations have mushroomed which claim to work for the cause of helping poor. </a:t>
            </a:r>
            <a:br>
              <a:rPr lang="en" sz="1300"/>
            </a:br>
            <a:br>
              <a:rPr lang="en" sz="1300"/>
            </a:br>
            <a:r>
              <a:rPr lang="en" sz="1300"/>
              <a:t>Under the garb of being an NGO, these NGOs often mint money from donors. In order to generate the right quantities of funds to execute their projects, it is vital for NGOs to function like business entities. </a:t>
            </a:r>
            <a:br>
              <a:rPr lang="en" sz="1300"/>
            </a:br>
            <a:br>
              <a:rPr lang="en" sz="1300"/>
            </a:br>
            <a:r>
              <a:rPr lang="en" sz="1300"/>
              <a:t>But NGOs should not become pure businesses either. There is a need for a rating system to be in place for NGOs which ranks them on the basis of the seriousness of their work and their openness to getting audited and scrutinized.​</a:t>
            </a:r>
            <a:endParaRPr sz="1300"/>
          </a:p>
        </p:txBody>
      </p:sp>
      <p:sp>
        <p:nvSpPr>
          <p:cNvPr id="459" name="Google Shape;459;p3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PROBLEM IDENTIFICATION</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 name="Shape 463"/>
        <p:cNvGrpSpPr/>
        <p:nvPr/>
      </p:nvGrpSpPr>
      <p:grpSpPr>
        <a:xfrm>
          <a:off x="0" y="0"/>
          <a:ext cx="0" cy="0"/>
          <a:chOff x="0" y="0"/>
          <a:chExt cx="0" cy="0"/>
        </a:xfrm>
      </p:grpSpPr>
      <p:sp>
        <p:nvSpPr>
          <p:cNvPr id="464" name="Google Shape;464;p31"/>
          <p:cNvSpPr txBox="1"/>
          <p:nvPr>
            <p:ph idx="1" type="body"/>
          </p:nvPr>
        </p:nvSpPr>
        <p:spPr>
          <a:xfrm>
            <a:off x="720000" y="1591250"/>
            <a:ext cx="7035600" cy="3026400"/>
          </a:xfrm>
          <a:prstGeom prst="rect">
            <a:avLst/>
          </a:prstGeom>
        </p:spPr>
        <p:txBody>
          <a:bodyPr anchorCtr="0" anchor="ctr" bIns="91425" lIns="91425" spcFirstLastPara="1" rIns="91425" wrap="square" tIns="91425">
            <a:noAutofit/>
          </a:bodyPr>
          <a:lstStyle/>
          <a:p>
            <a:pPr indent="-311150" lvl="0" marL="457200" rtl="0" algn="l">
              <a:lnSpc>
                <a:spcPct val="115000"/>
              </a:lnSpc>
              <a:spcBef>
                <a:spcPts val="0"/>
              </a:spcBef>
              <a:spcAft>
                <a:spcPts val="0"/>
              </a:spcAft>
              <a:buClr>
                <a:srgbClr val="434343"/>
              </a:buClr>
              <a:buSzPts val="1300"/>
              <a:buFont typeface="Inter"/>
              <a:buChar char="●"/>
            </a:pPr>
            <a:r>
              <a:rPr b="1" lang="en" sz="1300"/>
              <a:t>Getting people to support an NGO: </a:t>
            </a:r>
            <a:r>
              <a:rPr lang="en" sz="1300"/>
              <a:t>NGOs often struggle to market themselves. Owing to the challenges discussed above, it’s a daunting task for the NGOs to come up with the right communication to connect with their potential donors. </a:t>
            </a:r>
            <a:br>
              <a:rPr lang="en" sz="1300"/>
            </a:br>
            <a:br>
              <a:rPr lang="en" sz="1300"/>
            </a:br>
            <a:r>
              <a:rPr lang="en" sz="1300"/>
              <a:t>⇒ And it’s not just about donations alone. NGOs also have a tough time in campaigning – that is spreading the word about their cause(s) effectively and striking a chord with the masses.​</a:t>
            </a:r>
            <a:br>
              <a:rPr lang="en" sz="1300"/>
            </a:br>
            <a:br>
              <a:rPr lang="en" sz="1300"/>
            </a:br>
            <a:r>
              <a:rPr lang="en" sz="1300"/>
              <a:t>⇒ </a:t>
            </a:r>
            <a:r>
              <a:rPr lang="en" sz="1300"/>
              <a:t>It is vital for NGOs to register in the minds of their existing and potential donors that they are into doing some truly serious work for the cause they stand for.​</a:t>
            </a:r>
            <a:endParaRPr sz="1300"/>
          </a:p>
        </p:txBody>
      </p:sp>
      <p:sp>
        <p:nvSpPr>
          <p:cNvPr id="465" name="Google Shape;465;p3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PROBLEM IDENTIFICATION</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 name="Shape 469"/>
        <p:cNvGrpSpPr/>
        <p:nvPr/>
      </p:nvGrpSpPr>
      <p:grpSpPr>
        <a:xfrm>
          <a:off x="0" y="0"/>
          <a:ext cx="0" cy="0"/>
          <a:chOff x="0" y="0"/>
          <a:chExt cx="0" cy="0"/>
        </a:xfrm>
      </p:grpSpPr>
      <p:sp>
        <p:nvSpPr>
          <p:cNvPr id="470" name="Google Shape;470;p32"/>
          <p:cNvSpPr txBox="1"/>
          <p:nvPr>
            <p:ph idx="2" type="title"/>
          </p:nvPr>
        </p:nvSpPr>
        <p:spPr>
          <a:xfrm>
            <a:off x="3123450" y="1174960"/>
            <a:ext cx="2897100" cy="1311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471" name="Google Shape;471;p32"/>
          <p:cNvSpPr txBox="1"/>
          <p:nvPr>
            <p:ph type="title"/>
          </p:nvPr>
        </p:nvSpPr>
        <p:spPr>
          <a:xfrm>
            <a:off x="2539650" y="3055475"/>
            <a:ext cx="4064700" cy="630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PROBLEM</a:t>
            </a:r>
            <a:br>
              <a:rPr lang="en"/>
            </a:br>
            <a:r>
              <a:rPr lang="en"/>
              <a:t>STATEMENT</a:t>
            </a:r>
            <a:endParaRPr/>
          </a:p>
        </p:txBody>
      </p:sp>
      <p:pic>
        <p:nvPicPr>
          <p:cNvPr id="472" name="Google Shape;472;p32"/>
          <p:cNvPicPr preferRelativeResize="0"/>
          <p:nvPr/>
        </p:nvPicPr>
        <p:blipFill>
          <a:blip r:embed="rId3">
            <a:alphaModFix/>
          </a:blip>
          <a:stretch>
            <a:fillRect/>
          </a:stretch>
        </p:blipFill>
        <p:spPr>
          <a:xfrm>
            <a:off x="-477275" y="3685775"/>
            <a:ext cx="2472425" cy="2190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 name="Shape 476"/>
        <p:cNvGrpSpPr/>
        <p:nvPr/>
      </p:nvGrpSpPr>
      <p:grpSpPr>
        <a:xfrm>
          <a:off x="0" y="0"/>
          <a:ext cx="0" cy="0"/>
          <a:chOff x="0" y="0"/>
          <a:chExt cx="0" cy="0"/>
        </a:xfrm>
      </p:grpSpPr>
      <p:sp>
        <p:nvSpPr>
          <p:cNvPr id="477" name="Google Shape;477;p33"/>
          <p:cNvSpPr/>
          <p:nvPr/>
        </p:nvSpPr>
        <p:spPr>
          <a:xfrm>
            <a:off x="6041925" y="2211325"/>
            <a:ext cx="1688100" cy="1689600"/>
          </a:xfrm>
          <a:prstGeom prst="roundRect">
            <a:avLst>
              <a:gd fmla="val 5742" name="adj"/>
            </a:avLst>
          </a:prstGeom>
          <a:solidFill>
            <a:schemeClr val="accent2"/>
          </a:solidFill>
          <a:ln cap="flat" cmpd="sng" w="28575">
            <a:solidFill>
              <a:schemeClr val="dk1"/>
            </a:solidFill>
            <a:prstDash val="solid"/>
            <a:round/>
            <a:headEnd len="sm" w="sm" type="none"/>
            <a:tailEnd len="sm" w="sm" type="none"/>
          </a:ln>
          <a:effectLst>
            <a:outerShdw rotWithShape="0" algn="bl" dir="3120000" dist="76200">
              <a:srgbClr val="2D2E27"/>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33"/>
          <p:cNvSpPr txBox="1"/>
          <p:nvPr>
            <p:ph idx="1" type="body"/>
          </p:nvPr>
        </p:nvSpPr>
        <p:spPr>
          <a:xfrm>
            <a:off x="908050" y="1542875"/>
            <a:ext cx="4203300" cy="3026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rgbClr val="A3816A"/>
              </a:buClr>
              <a:buSzPts val="1100"/>
              <a:buFont typeface="Arial"/>
              <a:buNone/>
            </a:pPr>
            <a:r>
              <a:rPr lang="en"/>
              <a:t>⇒ </a:t>
            </a:r>
            <a:r>
              <a:rPr lang="en"/>
              <a:t>With so many NGOs working in India, there are several </a:t>
            </a:r>
            <a:r>
              <a:rPr lang="en"/>
              <a:t>problems that’ve arised:</a:t>
            </a:r>
            <a:br>
              <a:rPr lang="en"/>
            </a:br>
            <a:endParaRPr/>
          </a:p>
          <a:p>
            <a:pPr indent="-330200" lvl="0" marL="457200" rtl="0" algn="l">
              <a:spcBef>
                <a:spcPts val="1000"/>
              </a:spcBef>
              <a:spcAft>
                <a:spcPts val="0"/>
              </a:spcAft>
              <a:buClr>
                <a:srgbClr val="2D2E27"/>
              </a:buClr>
              <a:buSzPts val="1600"/>
              <a:buFont typeface="Inter"/>
              <a:buChar char="●"/>
            </a:pPr>
            <a:r>
              <a:rPr lang="en"/>
              <a:t>No possible sync between all the NGOs working.</a:t>
            </a:r>
            <a:endParaRPr/>
          </a:p>
          <a:p>
            <a:pPr indent="-330200" lvl="0" marL="457200" rtl="0" algn="l">
              <a:spcBef>
                <a:spcPts val="1000"/>
              </a:spcBef>
              <a:spcAft>
                <a:spcPts val="0"/>
              </a:spcAft>
              <a:buClr>
                <a:srgbClr val="2D2E27"/>
              </a:buClr>
              <a:buSzPts val="1600"/>
              <a:buFont typeface="Inter"/>
              <a:buChar char="●"/>
            </a:pPr>
            <a:r>
              <a:rPr lang="en"/>
              <a:t>Lack of Tech Support for NGOs is a big problem in India.</a:t>
            </a:r>
            <a:endParaRPr/>
          </a:p>
          <a:p>
            <a:pPr indent="-330200" lvl="0" marL="457200" rtl="0" algn="l">
              <a:spcBef>
                <a:spcPts val="1000"/>
              </a:spcBef>
              <a:spcAft>
                <a:spcPts val="1000"/>
              </a:spcAft>
              <a:buClr>
                <a:srgbClr val="2D2E27"/>
              </a:buClr>
              <a:buSzPts val="1600"/>
              <a:buFont typeface="Inter"/>
              <a:buChar char="●"/>
            </a:pPr>
            <a:r>
              <a:rPr lang="en"/>
              <a:t>Lot of Fake NGO’s make it difficult to donate.</a:t>
            </a:r>
            <a:endParaRPr/>
          </a:p>
        </p:txBody>
      </p:sp>
      <p:sp>
        <p:nvSpPr>
          <p:cNvPr id="479" name="Google Shape;479;p3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PROBLEM STATEMENT</a:t>
            </a:r>
            <a:endParaRPr/>
          </a:p>
        </p:txBody>
      </p:sp>
      <p:grpSp>
        <p:nvGrpSpPr>
          <p:cNvPr id="480" name="Google Shape;480;p33"/>
          <p:cNvGrpSpPr/>
          <p:nvPr/>
        </p:nvGrpSpPr>
        <p:grpSpPr>
          <a:xfrm>
            <a:off x="6510816" y="2680865"/>
            <a:ext cx="750330" cy="750330"/>
            <a:chOff x="4074634" y="2687664"/>
            <a:chExt cx="339393" cy="339393"/>
          </a:xfrm>
        </p:grpSpPr>
        <p:sp>
          <p:nvSpPr>
            <p:cNvPr id="481" name="Google Shape;481;p33"/>
            <p:cNvSpPr/>
            <p:nvPr/>
          </p:nvSpPr>
          <p:spPr>
            <a:xfrm>
              <a:off x="4095164" y="2687664"/>
              <a:ext cx="59627" cy="60216"/>
            </a:xfrm>
            <a:custGeom>
              <a:rect b="b" l="l" r="r" t="t"/>
              <a:pathLst>
                <a:path extrusionOk="0" h="2760" w="2733">
                  <a:moveTo>
                    <a:pt x="1367" y="1"/>
                  </a:moveTo>
                  <a:cubicBezTo>
                    <a:pt x="625" y="1"/>
                    <a:pt x="1" y="650"/>
                    <a:pt x="1" y="1393"/>
                  </a:cubicBezTo>
                  <a:cubicBezTo>
                    <a:pt x="1" y="2149"/>
                    <a:pt x="625" y="2759"/>
                    <a:pt x="1367" y="2759"/>
                  </a:cubicBezTo>
                  <a:cubicBezTo>
                    <a:pt x="2123" y="2759"/>
                    <a:pt x="2733" y="2149"/>
                    <a:pt x="2733" y="1393"/>
                  </a:cubicBezTo>
                  <a:cubicBezTo>
                    <a:pt x="2733" y="650"/>
                    <a:pt x="2123" y="1"/>
                    <a:pt x="136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CF4E6"/>
                </a:solidFill>
              </a:endParaRPr>
            </a:p>
          </p:txBody>
        </p:sp>
        <p:sp>
          <p:nvSpPr>
            <p:cNvPr id="482" name="Google Shape;482;p33"/>
            <p:cNvSpPr/>
            <p:nvPr/>
          </p:nvSpPr>
          <p:spPr>
            <a:xfrm>
              <a:off x="4214680" y="2687664"/>
              <a:ext cx="199346" cy="159748"/>
            </a:xfrm>
            <a:custGeom>
              <a:rect b="b" l="l" r="r" t="t"/>
              <a:pathLst>
                <a:path extrusionOk="0" h="7322" w="9137">
                  <a:moveTo>
                    <a:pt x="8196" y="1858"/>
                  </a:moveTo>
                  <a:lnTo>
                    <a:pt x="8196" y="5504"/>
                  </a:lnTo>
                  <a:lnTo>
                    <a:pt x="3634" y="5504"/>
                  </a:lnTo>
                  <a:lnTo>
                    <a:pt x="3634" y="3674"/>
                  </a:lnTo>
                  <a:lnTo>
                    <a:pt x="4549" y="3674"/>
                  </a:lnTo>
                  <a:lnTo>
                    <a:pt x="4549" y="4589"/>
                  </a:lnTo>
                  <a:lnTo>
                    <a:pt x="5464" y="4589"/>
                  </a:lnTo>
                  <a:lnTo>
                    <a:pt x="5464" y="2759"/>
                  </a:lnTo>
                  <a:lnTo>
                    <a:pt x="6379" y="2759"/>
                  </a:lnTo>
                  <a:lnTo>
                    <a:pt x="6379" y="4589"/>
                  </a:lnTo>
                  <a:lnTo>
                    <a:pt x="7280" y="4589"/>
                  </a:lnTo>
                  <a:lnTo>
                    <a:pt x="7280" y="1858"/>
                  </a:lnTo>
                  <a:close/>
                  <a:moveTo>
                    <a:pt x="0" y="1"/>
                  </a:moveTo>
                  <a:lnTo>
                    <a:pt x="0" y="2759"/>
                  </a:lnTo>
                  <a:lnTo>
                    <a:pt x="1817" y="2759"/>
                  </a:lnTo>
                  <a:lnTo>
                    <a:pt x="1817" y="6406"/>
                  </a:lnTo>
                  <a:lnTo>
                    <a:pt x="0" y="6406"/>
                  </a:lnTo>
                  <a:lnTo>
                    <a:pt x="0" y="7321"/>
                  </a:lnTo>
                  <a:lnTo>
                    <a:pt x="9137" y="7321"/>
                  </a:lnTo>
                  <a:lnTo>
                    <a:pt x="913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CF4E6"/>
                </a:solidFill>
              </a:endParaRPr>
            </a:p>
          </p:txBody>
        </p:sp>
        <p:sp>
          <p:nvSpPr>
            <p:cNvPr id="483" name="Google Shape;483;p33"/>
            <p:cNvSpPr/>
            <p:nvPr/>
          </p:nvSpPr>
          <p:spPr>
            <a:xfrm>
              <a:off x="4135112" y="2946922"/>
              <a:ext cx="79590" cy="80136"/>
            </a:xfrm>
            <a:custGeom>
              <a:rect b="b" l="l" r="r" t="t"/>
              <a:pathLst>
                <a:path extrusionOk="0" h="3673" w="3648">
                  <a:moveTo>
                    <a:pt x="1817" y="0"/>
                  </a:moveTo>
                  <a:cubicBezTo>
                    <a:pt x="810" y="0"/>
                    <a:pt x="0" y="809"/>
                    <a:pt x="0" y="1816"/>
                  </a:cubicBezTo>
                  <a:lnTo>
                    <a:pt x="0" y="3673"/>
                  </a:lnTo>
                  <a:lnTo>
                    <a:pt x="3647" y="3673"/>
                  </a:lnTo>
                  <a:lnTo>
                    <a:pt x="3647" y="1816"/>
                  </a:lnTo>
                  <a:cubicBezTo>
                    <a:pt x="3647" y="809"/>
                    <a:pt x="2825" y="0"/>
                    <a:pt x="181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CF4E6"/>
                </a:solidFill>
              </a:endParaRPr>
            </a:p>
          </p:txBody>
        </p:sp>
        <p:sp>
          <p:nvSpPr>
            <p:cNvPr id="484" name="Google Shape;484;p33"/>
            <p:cNvSpPr/>
            <p:nvPr/>
          </p:nvSpPr>
          <p:spPr>
            <a:xfrm>
              <a:off x="4144930" y="2867331"/>
              <a:ext cx="59627" cy="59627"/>
            </a:xfrm>
            <a:custGeom>
              <a:rect b="b" l="l" r="r" t="t"/>
              <a:pathLst>
                <a:path extrusionOk="0" h="2733" w="2733">
                  <a:moveTo>
                    <a:pt x="1367" y="1"/>
                  </a:moveTo>
                  <a:cubicBezTo>
                    <a:pt x="611" y="1"/>
                    <a:pt x="1" y="611"/>
                    <a:pt x="1" y="1367"/>
                  </a:cubicBezTo>
                  <a:cubicBezTo>
                    <a:pt x="1" y="2123"/>
                    <a:pt x="611" y="2733"/>
                    <a:pt x="1367" y="2733"/>
                  </a:cubicBezTo>
                  <a:cubicBezTo>
                    <a:pt x="2123" y="2733"/>
                    <a:pt x="2733" y="2123"/>
                    <a:pt x="2733" y="1367"/>
                  </a:cubicBezTo>
                  <a:cubicBezTo>
                    <a:pt x="2733" y="611"/>
                    <a:pt x="2123" y="1"/>
                    <a:pt x="136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CF4E6"/>
                </a:solidFill>
              </a:endParaRPr>
            </a:p>
          </p:txBody>
        </p:sp>
        <p:sp>
          <p:nvSpPr>
            <p:cNvPr id="485" name="Google Shape;485;p33"/>
            <p:cNvSpPr/>
            <p:nvPr/>
          </p:nvSpPr>
          <p:spPr>
            <a:xfrm>
              <a:off x="4234360" y="2946922"/>
              <a:ext cx="79568" cy="80136"/>
            </a:xfrm>
            <a:custGeom>
              <a:rect b="b" l="l" r="r" t="t"/>
              <a:pathLst>
                <a:path extrusionOk="0" h="3673" w="3647">
                  <a:moveTo>
                    <a:pt x="1830" y="0"/>
                  </a:moveTo>
                  <a:cubicBezTo>
                    <a:pt x="822" y="0"/>
                    <a:pt x="0" y="809"/>
                    <a:pt x="0" y="1816"/>
                  </a:cubicBezTo>
                  <a:lnTo>
                    <a:pt x="0" y="3673"/>
                  </a:lnTo>
                  <a:lnTo>
                    <a:pt x="3647" y="3673"/>
                  </a:lnTo>
                  <a:lnTo>
                    <a:pt x="3647" y="1816"/>
                  </a:lnTo>
                  <a:cubicBezTo>
                    <a:pt x="3647" y="809"/>
                    <a:pt x="2838" y="0"/>
                    <a:pt x="183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CF4E6"/>
                </a:solidFill>
              </a:endParaRPr>
            </a:p>
          </p:txBody>
        </p:sp>
        <p:sp>
          <p:nvSpPr>
            <p:cNvPr id="486" name="Google Shape;486;p33"/>
            <p:cNvSpPr/>
            <p:nvPr/>
          </p:nvSpPr>
          <p:spPr>
            <a:xfrm>
              <a:off x="4244461" y="2867331"/>
              <a:ext cx="59627" cy="59627"/>
            </a:xfrm>
            <a:custGeom>
              <a:rect b="b" l="l" r="r" t="t"/>
              <a:pathLst>
                <a:path extrusionOk="0" h="2733" w="2733">
                  <a:moveTo>
                    <a:pt x="1367" y="1"/>
                  </a:moveTo>
                  <a:cubicBezTo>
                    <a:pt x="611" y="1"/>
                    <a:pt x="1" y="611"/>
                    <a:pt x="1" y="1367"/>
                  </a:cubicBezTo>
                  <a:cubicBezTo>
                    <a:pt x="1" y="2123"/>
                    <a:pt x="611" y="2733"/>
                    <a:pt x="1367" y="2733"/>
                  </a:cubicBezTo>
                  <a:cubicBezTo>
                    <a:pt x="2123" y="2733"/>
                    <a:pt x="2733" y="2123"/>
                    <a:pt x="2733" y="1367"/>
                  </a:cubicBezTo>
                  <a:cubicBezTo>
                    <a:pt x="2733" y="611"/>
                    <a:pt x="2123" y="1"/>
                    <a:pt x="136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CF4E6"/>
                </a:solidFill>
              </a:endParaRPr>
            </a:p>
          </p:txBody>
        </p:sp>
        <p:sp>
          <p:nvSpPr>
            <p:cNvPr id="487" name="Google Shape;487;p33"/>
            <p:cNvSpPr/>
            <p:nvPr/>
          </p:nvSpPr>
          <p:spPr>
            <a:xfrm>
              <a:off x="4333891" y="2946922"/>
              <a:ext cx="80136" cy="80136"/>
            </a:xfrm>
            <a:custGeom>
              <a:rect b="b" l="l" r="r" t="t"/>
              <a:pathLst>
                <a:path extrusionOk="0" h="3673" w="3673">
                  <a:moveTo>
                    <a:pt x="1816" y="0"/>
                  </a:moveTo>
                  <a:cubicBezTo>
                    <a:pt x="809" y="0"/>
                    <a:pt x="0" y="809"/>
                    <a:pt x="0" y="1816"/>
                  </a:cubicBezTo>
                  <a:lnTo>
                    <a:pt x="0" y="3673"/>
                  </a:lnTo>
                  <a:lnTo>
                    <a:pt x="3673" y="3673"/>
                  </a:lnTo>
                  <a:lnTo>
                    <a:pt x="3673" y="1816"/>
                  </a:lnTo>
                  <a:cubicBezTo>
                    <a:pt x="3673" y="809"/>
                    <a:pt x="2824" y="0"/>
                    <a:pt x="181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CF4E6"/>
                </a:solidFill>
              </a:endParaRPr>
            </a:p>
          </p:txBody>
        </p:sp>
        <p:sp>
          <p:nvSpPr>
            <p:cNvPr id="488" name="Google Shape;488;p33"/>
            <p:cNvSpPr/>
            <p:nvPr/>
          </p:nvSpPr>
          <p:spPr>
            <a:xfrm>
              <a:off x="4343709" y="2867331"/>
              <a:ext cx="59627" cy="59627"/>
            </a:xfrm>
            <a:custGeom>
              <a:rect b="b" l="l" r="r" t="t"/>
              <a:pathLst>
                <a:path extrusionOk="0" h="2733" w="2733">
                  <a:moveTo>
                    <a:pt x="1366" y="1"/>
                  </a:moveTo>
                  <a:cubicBezTo>
                    <a:pt x="611" y="1"/>
                    <a:pt x="1" y="611"/>
                    <a:pt x="1" y="1367"/>
                  </a:cubicBezTo>
                  <a:cubicBezTo>
                    <a:pt x="1" y="2123"/>
                    <a:pt x="611" y="2733"/>
                    <a:pt x="1366" y="2733"/>
                  </a:cubicBezTo>
                  <a:cubicBezTo>
                    <a:pt x="2123" y="2733"/>
                    <a:pt x="2733" y="2123"/>
                    <a:pt x="2733" y="1367"/>
                  </a:cubicBezTo>
                  <a:cubicBezTo>
                    <a:pt x="2733" y="611"/>
                    <a:pt x="2123" y="1"/>
                    <a:pt x="136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CF4E6"/>
                </a:solidFill>
              </a:endParaRPr>
            </a:p>
          </p:txBody>
        </p:sp>
        <p:sp>
          <p:nvSpPr>
            <p:cNvPr id="489" name="Google Shape;489;p33"/>
            <p:cNvSpPr/>
            <p:nvPr/>
          </p:nvSpPr>
          <p:spPr>
            <a:xfrm>
              <a:off x="4074634" y="2767800"/>
              <a:ext cx="159748" cy="139217"/>
            </a:xfrm>
            <a:custGeom>
              <a:rect b="b" l="l" r="r" t="t"/>
              <a:pathLst>
                <a:path extrusionOk="0" h="6381" w="7322">
                  <a:moveTo>
                    <a:pt x="1858" y="1"/>
                  </a:moveTo>
                  <a:cubicBezTo>
                    <a:pt x="850" y="1"/>
                    <a:pt x="1" y="823"/>
                    <a:pt x="1" y="1831"/>
                  </a:cubicBezTo>
                  <a:lnTo>
                    <a:pt x="1" y="6380"/>
                  </a:lnTo>
                  <a:lnTo>
                    <a:pt x="2361" y="6380"/>
                  </a:lnTo>
                  <a:cubicBezTo>
                    <a:pt x="2335" y="6234"/>
                    <a:pt x="2308" y="6088"/>
                    <a:pt x="2308" y="5929"/>
                  </a:cubicBezTo>
                  <a:cubicBezTo>
                    <a:pt x="2308" y="5001"/>
                    <a:pt x="2878" y="4191"/>
                    <a:pt x="3674" y="3847"/>
                  </a:cubicBezTo>
                  <a:lnTo>
                    <a:pt x="3674" y="1831"/>
                  </a:lnTo>
                  <a:lnTo>
                    <a:pt x="7321" y="1831"/>
                  </a:lnTo>
                  <a:lnTo>
                    <a:pt x="732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CF4E6"/>
                </a:solidFill>
              </a:endParaRPr>
            </a:p>
          </p:txBody>
        </p:sp>
      </p:gr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Little Pop-Up Windows Meeting by Slidesgo">
  <a:themeElements>
    <a:clrScheme name="Simple Light">
      <a:dk1>
        <a:srgbClr val="2D2E27"/>
      </a:dk1>
      <a:lt1>
        <a:srgbClr val="FCF4E6"/>
      </a:lt1>
      <a:dk2>
        <a:srgbClr val="FFB09C"/>
      </a:dk2>
      <a:lt2>
        <a:srgbClr val="9FF1B7"/>
      </a:lt2>
      <a:accent1>
        <a:srgbClr val="B5F1C6"/>
      </a:accent1>
      <a:accent2>
        <a:srgbClr val="787FF0"/>
      </a:accent2>
      <a:accent3>
        <a:srgbClr val="898FF0"/>
      </a:accent3>
      <a:accent4>
        <a:srgbClr val="FFBBAA"/>
      </a:accent4>
      <a:accent5>
        <a:srgbClr val="9FF1B7"/>
      </a:accent5>
      <a:accent6>
        <a:srgbClr val="787FF0"/>
      </a:accent6>
      <a:hlink>
        <a:srgbClr val="2D2E2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